
<file path=[Content_Types].xml><?xml version="1.0" encoding="utf-8"?>
<Types xmlns="http://schemas.openxmlformats.org/package/2006/content-types">
  <Default Extension="png" ContentType="image/png"/>
  <Default Extension="bin" ContentType="application/vnd.ms-office.activeX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ctiveX/activeX1.xml" ContentType="application/vnd.ms-office.activeX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ctiveX/activeX2.xml" ContentType="application/vnd.ms-office.activeX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activeX/activeX3.xml" ContentType="application/vnd.ms-office.activeX+xml"/>
  <Override PartName="/ppt/notesSlides/notesSlide19.xml" ContentType="application/vnd.openxmlformats-officedocument.presentationml.notesSlide+xml"/>
  <Override PartName="/ppt/embeddings/oleObject1.bin" ContentType="application/vnd.openxmlformats-officedocument.oleObject"/>
  <Override PartName="/ppt/activeX/activeX4.xml" ContentType="application/vnd.ms-office.activeX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activeX/activeX5.xml" ContentType="application/vnd.ms-office.activeX+xml"/>
  <Override PartName="/ppt/notesSlides/notesSlide41.xml" ContentType="application/vnd.openxmlformats-officedocument.presentationml.notesSlide+xml"/>
  <Override PartName="/ppt/activeX/activeX6.xml" ContentType="application/vnd.ms-office.activeX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3"/>
  </p:notesMasterIdLst>
  <p:sldIdLst>
    <p:sldId id="256" r:id="rId2"/>
    <p:sldId id="320" r:id="rId3"/>
    <p:sldId id="293" r:id="rId4"/>
    <p:sldId id="292" r:id="rId5"/>
    <p:sldId id="260" r:id="rId6"/>
    <p:sldId id="321" r:id="rId7"/>
    <p:sldId id="323" r:id="rId8"/>
    <p:sldId id="324" r:id="rId9"/>
    <p:sldId id="325" r:id="rId10"/>
    <p:sldId id="326" r:id="rId11"/>
    <p:sldId id="327" r:id="rId12"/>
    <p:sldId id="332" r:id="rId13"/>
    <p:sldId id="328" r:id="rId14"/>
    <p:sldId id="330" r:id="rId15"/>
    <p:sldId id="331" r:id="rId16"/>
    <p:sldId id="333" r:id="rId17"/>
    <p:sldId id="334" r:id="rId18"/>
    <p:sldId id="335" r:id="rId19"/>
    <p:sldId id="377" r:id="rId20"/>
    <p:sldId id="378" r:id="rId21"/>
    <p:sldId id="379" r:id="rId22"/>
    <p:sldId id="380" r:id="rId23"/>
    <p:sldId id="336" r:id="rId24"/>
    <p:sldId id="337" r:id="rId25"/>
    <p:sldId id="338" r:id="rId26"/>
    <p:sldId id="370" r:id="rId27"/>
    <p:sldId id="339" r:id="rId28"/>
    <p:sldId id="340" r:id="rId29"/>
    <p:sldId id="341" r:id="rId30"/>
    <p:sldId id="381" r:id="rId31"/>
    <p:sldId id="382" r:id="rId32"/>
    <p:sldId id="342" r:id="rId33"/>
    <p:sldId id="343" r:id="rId34"/>
    <p:sldId id="344" r:id="rId35"/>
    <p:sldId id="371" r:id="rId36"/>
    <p:sldId id="372" r:id="rId37"/>
    <p:sldId id="373" r:id="rId38"/>
    <p:sldId id="374" r:id="rId39"/>
    <p:sldId id="375" r:id="rId40"/>
    <p:sldId id="360" r:id="rId41"/>
    <p:sldId id="361" r:id="rId42"/>
    <p:sldId id="362" r:id="rId43"/>
    <p:sldId id="363" r:id="rId44"/>
    <p:sldId id="364" r:id="rId45"/>
    <p:sldId id="365" r:id="rId46"/>
    <p:sldId id="366" r:id="rId47"/>
    <p:sldId id="349" r:id="rId48"/>
    <p:sldId id="367" r:id="rId49"/>
    <p:sldId id="359" r:id="rId50"/>
    <p:sldId id="351" r:id="rId51"/>
    <p:sldId id="352" r:id="rId52"/>
    <p:sldId id="353" r:id="rId53"/>
    <p:sldId id="354" r:id="rId54"/>
    <p:sldId id="355" r:id="rId55"/>
    <p:sldId id="356" r:id="rId56"/>
    <p:sldId id="357" r:id="rId57"/>
    <p:sldId id="358" r:id="rId58"/>
    <p:sldId id="376" r:id="rId59"/>
    <p:sldId id="385" r:id="rId60"/>
    <p:sldId id="368" r:id="rId61"/>
    <p:sldId id="369" r:id="rId62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CC"/>
    <a:srgbClr val="00CC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50" autoAdjust="0"/>
    <p:restoredTop sz="89241" autoAdjust="0"/>
  </p:normalViewPr>
  <p:slideViewPr>
    <p:cSldViewPr snapToGrid="0">
      <p:cViewPr varScale="1">
        <p:scale>
          <a:sx n="86" d="100"/>
          <a:sy n="86" d="100"/>
        </p:scale>
        <p:origin x="270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_rels/activeX5.xml.rels><?xml version="1.0" encoding="UTF-8" standalone="yes"?>
<Relationships xmlns="http://schemas.openxmlformats.org/package/2006/relationships"><Relationship Id="rId1" Type="http://schemas.microsoft.com/office/2006/relationships/activeXControlBinary" Target="activeX5.bin"/></Relationships>
</file>

<file path=ppt/activeX/_rels/activeX6.xml.rels><?xml version="1.0" encoding="UTF-8" standalone="yes"?>
<Relationships xmlns="http://schemas.openxmlformats.org/package/2006/relationships"><Relationship Id="rId1" Type="http://schemas.microsoft.com/office/2006/relationships/activeXControlBinary" Target="activeX6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4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5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6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mf"/><Relationship Id="rId1" Type="http://schemas.openxmlformats.org/officeDocument/2006/relationships/image" Target="../media/image8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emf"/><Relationship Id="rId1" Type="http://schemas.openxmlformats.org/officeDocument/2006/relationships/image" Target="../media/image24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A253E4B-54B1-4E59-8E11-26D620883BDC}" type="datetimeFigureOut">
              <a:rPr lang="zh-CN" altLang="en-US"/>
              <a:t>2017/7/20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EC2FE86-6D57-4C79-AF63-1CCF3BCAF0AF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15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3A3F758-F590-4220-AEF4-42C00B45C696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7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322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6FAA563-319D-42FD-A8C6-E9535E551AE3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16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12697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354A769-6508-4B69-8286-75D3A875613E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17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955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60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463E156-1DB4-4E8B-9354-4C1514D3DC15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18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5790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6FAA563-319D-42FD-A8C6-E9535E551AE3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19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5286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624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3EE9083-EB97-49A5-8971-14B75DEE7DDC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20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1455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4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3EE9083-EB97-49A5-8971-14B75DEE7DDC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21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6058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4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3EE9083-EB97-49A5-8971-14B75DEE7DDC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22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920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81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27D2CC3-B0D6-4F5D-97D1-FF1CF19D9717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23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54506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37783D5-858E-4E82-B637-D03A7B805F61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24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5208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C8EB24C-6BF3-4C8F-94B0-0D25388AB343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25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684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35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9A3AA22-B12B-4402-8D25-2CD14F54E5B6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8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0252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81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fld id="{A57D85E1-A951-457A-BCAB-EE4BAE568CAC}" type="slidenum">
              <a:rPr lang="zh-CN" altLang="en-US">
                <a:solidFill>
                  <a:srgbClr val="3333CC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</a:pPr>
              <a:t>26</a:t>
            </a:fld>
            <a:endParaRPr lang="zh-CN" altLang="en-US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0662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C875929-094A-424B-915B-FDE19183DA89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27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6008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39E93D9-DA15-45E4-9F59-26128FBB253E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28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9205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267F169-87C6-4A6F-BB0F-6F706CDC735E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29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22388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267F169-87C6-4A6F-BB0F-6F706CDC735E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30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6095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624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3EE9083-EB97-49A5-8971-14B75DEE7DDC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31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5383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fld id="{4232AEEF-CA8B-4CA6-BC2B-89357CA92E8A}" type="slidenum">
              <a:rPr lang="zh-CN" altLang="en-US">
                <a:solidFill>
                  <a:srgbClr val="3333CC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</a:pPr>
              <a:t>32</a:t>
            </a:fld>
            <a:endParaRPr lang="zh-CN" altLang="en-US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0590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fld id="{4232AEEF-CA8B-4CA6-BC2B-89357CA92E8A}" type="slidenum">
              <a:rPr lang="zh-CN" altLang="en-US">
                <a:solidFill>
                  <a:srgbClr val="3333CC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</a:pPr>
              <a:t>33</a:t>
            </a:fld>
            <a:endParaRPr lang="zh-CN" altLang="en-US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4459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4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82FF5C4-07C8-470C-A603-A735EF91D3DA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34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6166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fld id="{54EB99C5-044A-4E02-BBED-A94C4D6B2B36}" type="slidenum">
              <a:rPr lang="zh-CN" altLang="en-US">
                <a:solidFill>
                  <a:srgbClr val="3333CC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</a:pPr>
              <a:t>35</a:t>
            </a:fld>
            <a:endParaRPr lang="zh-CN" altLang="en-US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006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A89EA09-42C5-4B37-BCAA-ADB070CC28D9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9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9935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fld id="{9F0A2C61-C5D4-4847-B74E-C4CED7EEBC02}" type="slidenum">
              <a:rPr lang="zh-CN" altLang="en-US">
                <a:solidFill>
                  <a:srgbClr val="3333CC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</a:pPr>
              <a:t>36</a:t>
            </a:fld>
            <a:endParaRPr lang="zh-CN" altLang="en-US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5525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24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fld id="{691BFA17-ADD5-4B5B-BA5E-C7BFBE5940D1}" type="slidenum">
              <a:rPr lang="zh-CN" altLang="en-US">
                <a:solidFill>
                  <a:srgbClr val="3333CC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</a:pPr>
              <a:t>37</a:t>
            </a:fld>
            <a:endParaRPr lang="zh-CN" altLang="en-US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3609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45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fld id="{204D8085-3AA3-4BA0-835A-808631826A3A}" type="slidenum">
              <a:rPr lang="zh-CN" altLang="en-US">
                <a:solidFill>
                  <a:srgbClr val="3333CC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</a:pPr>
              <a:t>38</a:t>
            </a:fld>
            <a:endParaRPr lang="zh-CN" altLang="en-US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6674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788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fld id="{82D0D616-8ADF-42FE-B0B6-D91B58FF720D}" type="slidenum">
              <a:rPr lang="zh-CN" altLang="en-US">
                <a:solidFill>
                  <a:srgbClr val="3333CC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</a:pPr>
              <a:t>39</a:t>
            </a:fld>
            <a:endParaRPr lang="zh-CN" altLang="en-US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4656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98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981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D9B9F60-0CC9-467B-9EC4-9E3B4D409902}" type="slidenum">
              <a:rPr lang="zh-CN" altLang="en-US" sz="1200"/>
              <a:pPr eaLnBrk="1" hangingPunct="1"/>
              <a:t>48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18864422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727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06651E4-7D9B-49A6-BD7B-BF9C6CB37010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50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6775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47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469682B-0CE7-4CAC-BE89-FA13F0898F1D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51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1323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768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974A904-A541-45B6-8669-0E657066A075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52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7018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788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DE3EEC7-4FF5-4F05-B9C7-00060A78D31A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53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7817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09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752D3BE-0220-4E0A-B59A-C37DF0425A43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54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038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76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CE9FFC5-D98D-418F-853F-D96BBAB447E9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10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064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29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AD7D57-71C7-4B5D-AF4F-ADB571923D79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55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1794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49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832F33C-8CA5-43C6-BDE4-AE6E46F0E0E9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56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3278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70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B179A11-EC11-46D5-A8B3-31EFF8A6E446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57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75094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911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fld id="{AD88E0EA-6AA4-4EF0-BB05-EEB5BA7E5BF3}" type="slidenum">
              <a:rPr lang="zh-CN" altLang="en-US">
                <a:solidFill>
                  <a:srgbClr val="3333CC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</a:pPr>
              <a:t>58</a:t>
            </a:fld>
            <a:endParaRPr lang="zh-CN" altLang="en-US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3942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911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fld id="{AD88E0EA-6AA4-4EF0-BB05-EEB5BA7E5BF3}" type="slidenum">
              <a:rPr lang="zh-CN" altLang="en-US">
                <a:solidFill>
                  <a:srgbClr val="3333CC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</a:pPr>
              <a:t>59</a:t>
            </a:fld>
            <a:endParaRPr lang="zh-CN" altLang="en-US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787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A8C701E-36D1-41B5-9AAE-A5775F2C2A63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11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221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8A5AF13-400D-4D16-A93B-A8573096E982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12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4782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E0E83CF-F373-46AE-9406-8B85DBE33E38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13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349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E08A5AD-FF0A-4C5C-8A64-64AA63B10C02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14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12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7C35913-A883-4B2A-B145-7CDEB3296217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15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262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bg>
      <p:bgPr>
        <a:blipFill dpi="0" rotWithShape="1">
          <a:blip r:embed="rId2">
            <a:alphaModFix amt="20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3842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/>
          <p:cNvPicPr>
            <a:picLocks noChangeAspect="1"/>
          </p:cNvPicPr>
          <p:nvPr/>
        </p:nvPicPr>
        <p:blipFill>
          <a:blip r:embed="rId2"/>
          <a:srcRect t="613"/>
          <a:stretch>
            <a:fillRect/>
          </a:stretch>
        </p:blipFill>
        <p:spPr bwMode="auto">
          <a:xfrm>
            <a:off x="0" y="357188"/>
            <a:ext cx="1905000" cy="626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t="613"/>
          <a:stretch>
            <a:fillRect/>
          </a:stretch>
        </p:blipFill>
        <p:spPr bwMode="auto">
          <a:xfrm>
            <a:off x="0" y="357188"/>
            <a:ext cx="1905000" cy="626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rcRect t="613"/>
          <a:stretch>
            <a:fillRect/>
          </a:stretch>
        </p:blipFill>
        <p:spPr bwMode="auto">
          <a:xfrm>
            <a:off x="0" y="357188"/>
            <a:ext cx="1905000" cy="626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47407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6" t="398"/>
          <a:stretch/>
        </p:blipFill>
        <p:spPr>
          <a:xfrm>
            <a:off x="8570794" y="6976"/>
            <a:ext cx="3621206" cy="6851024"/>
          </a:xfrm>
          <a:custGeom>
            <a:avLst/>
            <a:gdLst>
              <a:gd name="connsiteX0" fmla="*/ 0 w 3621206"/>
              <a:gd name="connsiteY0" fmla="*/ 0 h 6830704"/>
              <a:gd name="connsiteX1" fmla="*/ 3621206 w 3621206"/>
              <a:gd name="connsiteY1" fmla="*/ 0 h 6830704"/>
              <a:gd name="connsiteX2" fmla="*/ 3621206 w 3621206"/>
              <a:gd name="connsiteY2" fmla="*/ 6830704 h 6830704"/>
              <a:gd name="connsiteX3" fmla="*/ 0 w 3621206"/>
              <a:gd name="connsiteY3" fmla="*/ 6830704 h 6830704"/>
              <a:gd name="connsiteX4" fmla="*/ 0 w 3621206"/>
              <a:gd name="connsiteY4" fmla="*/ 3562404 h 6830704"/>
              <a:gd name="connsiteX5" fmla="*/ 1109051 w 3621206"/>
              <a:gd name="connsiteY5" fmla="*/ 3562404 h 6830704"/>
              <a:gd name="connsiteX6" fmla="*/ 1142772 w 3621206"/>
              <a:gd name="connsiteY6" fmla="*/ 3590226 h 6830704"/>
              <a:gd name="connsiteX7" fmla="*/ 1363781 w 3621206"/>
              <a:gd name="connsiteY7" fmla="*/ 3657735 h 6830704"/>
              <a:gd name="connsiteX8" fmla="*/ 1584790 w 3621206"/>
              <a:gd name="connsiteY8" fmla="*/ 3590226 h 6830704"/>
              <a:gd name="connsiteX9" fmla="*/ 1616867 w 3621206"/>
              <a:gd name="connsiteY9" fmla="*/ 3563760 h 6830704"/>
              <a:gd name="connsiteX10" fmla="*/ 1621391 w 3621206"/>
              <a:gd name="connsiteY10" fmla="*/ 3586167 h 6830704"/>
              <a:gd name="connsiteX11" fmla="*/ 1706796 w 3621206"/>
              <a:gd name="connsiteY11" fmla="*/ 3642777 h 6830704"/>
              <a:gd name="connsiteX12" fmla="*/ 1792201 w 3621206"/>
              <a:gd name="connsiteY12" fmla="*/ 3586167 h 6830704"/>
              <a:gd name="connsiteX13" fmla="*/ 1798449 w 3621206"/>
              <a:gd name="connsiteY13" fmla="*/ 3555221 h 6830704"/>
              <a:gd name="connsiteX14" fmla="*/ 1798948 w 3621206"/>
              <a:gd name="connsiteY14" fmla="*/ 3555120 h 6830704"/>
              <a:gd name="connsiteX15" fmla="*/ 1855558 w 3621206"/>
              <a:gd name="connsiteY15" fmla="*/ 3469715 h 6830704"/>
              <a:gd name="connsiteX16" fmla="*/ 1855173 w 3621206"/>
              <a:gd name="connsiteY16" fmla="*/ 3467810 h 6830704"/>
              <a:gd name="connsiteX17" fmla="*/ 1877338 w 3621206"/>
              <a:gd name="connsiteY17" fmla="*/ 3452866 h 6830704"/>
              <a:gd name="connsiteX18" fmla="*/ 1897202 w 3621206"/>
              <a:gd name="connsiteY18" fmla="*/ 3423404 h 6830704"/>
              <a:gd name="connsiteX19" fmla="*/ 1897291 w 3621206"/>
              <a:gd name="connsiteY19" fmla="*/ 3422966 h 6830704"/>
              <a:gd name="connsiteX20" fmla="*/ 1921108 w 3621206"/>
              <a:gd name="connsiteY20" fmla="*/ 3418157 h 6830704"/>
              <a:gd name="connsiteX21" fmla="*/ 1977718 w 3621206"/>
              <a:gd name="connsiteY21" fmla="*/ 3332752 h 6830704"/>
              <a:gd name="connsiteX22" fmla="*/ 1976564 w 3621206"/>
              <a:gd name="connsiteY22" fmla="*/ 3327035 h 6830704"/>
              <a:gd name="connsiteX23" fmla="*/ 1984326 w 3621206"/>
              <a:gd name="connsiteY23" fmla="*/ 3325468 h 6830704"/>
              <a:gd name="connsiteX24" fmla="*/ 2040936 w 3621206"/>
              <a:gd name="connsiteY24" fmla="*/ 3240063 h 6830704"/>
              <a:gd name="connsiteX25" fmla="*/ 2035358 w 3621206"/>
              <a:gd name="connsiteY25" fmla="*/ 3212436 h 6830704"/>
              <a:gd name="connsiteX26" fmla="*/ 2039563 w 3621206"/>
              <a:gd name="connsiteY26" fmla="*/ 3213285 h 6830704"/>
              <a:gd name="connsiteX27" fmla="*/ 2124968 w 3621206"/>
              <a:gd name="connsiteY27" fmla="*/ 3156675 h 6830704"/>
              <a:gd name="connsiteX28" fmla="*/ 2125144 w 3621206"/>
              <a:gd name="connsiteY28" fmla="*/ 3155804 h 6830704"/>
              <a:gd name="connsiteX29" fmla="*/ 2137774 w 3621206"/>
              <a:gd name="connsiteY29" fmla="*/ 3137071 h 6830704"/>
              <a:gd name="connsiteX30" fmla="*/ 2145058 w 3621206"/>
              <a:gd name="connsiteY30" fmla="*/ 3100992 h 6830704"/>
              <a:gd name="connsiteX31" fmla="*/ 2052369 w 3621206"/>
              <a:gd name="connsiteY31" fmla="*/ 3008303 h 6830704"/>
              <a:gd name="connsiteX32" fmla="*/ 1986828 w 3621206"/>
              <a:gd name="connsiteY32" fmla="*/ 3035451 h 6830704"/>
              <a:gd name="connsiteX33" fmla="*/ 1983981 w 3621206"/>
              <a:gd name="connsiteY33" fmla="*/ 3039673 h 6830704"/>
              <a:gd name="connsiteX34" fmla="*/ 1981559 w 3621206"/>
              <a:gd name="connsiteY34" fmla="*/ 3039184 h 6830704"/>
              <a:gd name="connsiteX35" fmla="*/ 1945480 w 3621206"/>
              <a:gd name="connsiteY35" fmla="*/ 3046468 h 6830704"/>
              <a:gd name="connsiteX36" fmla="*/ 1936794 w 3621206"/>
              <a:gd name="connsiteY36" fmla="*/ 3052324 h 6830704"/>
              <a:gd name="connsiteX37" fmla="*/ 1934413 w 3621206"/>
              <a:gd name="connsiteY37" fmla="*/ 3050719 h 6830704"/>
              <a:gd name="connsiteX38" fmla="*/ 1877278 w 3621206"/>
              <a:gd name="connsiteY38" fmla="*/ 3039184 h 6830704"/>
              <a:gd name="connsiteX39" fmla="*/ 1831599 w 3621206"/>
              <a:gd name="connsiteY39" fmla="*/ 3048406 h 6830704"/>
              <a:gd name="connsiteX40" fmla="*/ 1787629 w 3621206"/>
              <a:gd name="connsiteY40" fmla="*/ 3018761 h 6830704"/>
              <a:gd name="connsiteX41" fmla="*/ 1730494 w 3621206"/>
              <a:gd name="connsiteY41" fmla="*/ 3007226 h 6830704"/>
              <a:gd name="connsiteX42" fmla="*/ 1674078 w 3621206"/>
              <a:gd name="connsiteY42" fmla="*/ 3018616 h 6830704"/>
              <a:gd name="connsiteX43" fmla="*/ 1668805 w 3621206"/>
              <a:gd name="connsiteY43" fmla="*/ 3011007 h 6830704"/>
              <a:gd name="connsiteX44" fmla="*/ 1443445 w 3621206"/>
              <a:gd name="connsiteY44" fmla="*/ 2875190 h 6830704"/>
              <a:gd name="connsiteX45" fmla="*/ 1419367 w 3621206"/>
              <a:gd name="connsiteY45" fmla="*/ 2872763 h 6830704"/>
              <a:gd name="connsiteX46" fmla="*/ 1419367 w 3621206"/>
              <a:gd name="connsiteY46" fmla="*/ 313898 h 6830704"/>
              <a:gd name="connsiteX47" fmla="*/ 0 w 3621206"/>
              <a:gd name="connsiteY47" fmla="*/ 313898 h 6830704"/>
              <a:gd name="connsiteX48" fmla="*/ 0 w 3621206"/>
              <a:gd name="connsiteY48" fmla="*/ 0 h 6830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621206" h="6830704">
                <a:moveTo>
                  <a:pt x="0" y="0"/>
                </a:moveTo>
                <a:lnTo>
                  <a:pt x="3621206" y="0"/>
                </a:lnTo>
                <a:lnTo>
                  <a:pt x="3621206" y="6830704"/>
                </a:lnTo>
                <a:lnTo>
                  <a:pt x="0" y="6830704"/>
                </a:lnTo>
                <a:lnTo>
                  <a:pt x="0" y="3562404"/>
                </a:lnTo>
                <a:lnTo>
                  <a:pt x="1109051" y="3562404"/>
                </a:lnTo>
                <a:lnTo>
                  <a:pt x="1142772" y="3590226"/>
                </a:lnTo>
                <a:cubicBezTo>
                  <a:pt x="1205860" y="3632848"/>
                  <a:pt x="1281914" y="3657735"/>
                  <a:pt x="1363781" y="3657735"/>
                </a:cubicBezTo>
                <a:cubicBezTo>
                  <a:pt x="1445648" y="3657735"/>
                  <a:pt x="1521702" y="3632848"/>
                  <a:pt x="1584790" y="3590226"/>
                </a:cubicBezTo>
                <a:lnTo>
                  <a:pt x="1616867" y="3563760"/>
                </a:lnTo>
                <a:lnTo>
                  <a:pt x="1621391" y="3586167"/>
                </a:lnTo>
                <a:cubicBezTo>
                  <a:pt x="1635462" y="3619435"/>
                  <a:pt x="1668403" y="3642777"/>
                  <a:pt x="1706796" y="3642777"/>
                </a:cubicBezTo>
                <a:cubicBezTo>
                  <a:pt x="1745189" y="3642777"/>
                  <a:pt x="1778130" y="3619435"/>
                  <a:pt x="1792201" y="3586167"/>
                </a:cubicBezTo>
                <a:lnTo>
                  <a:pt x="1798449" y="3555221"/>
                </a:lnTo>
                <a:lnTo>
                  <a:pt x="1798948" y="3555120"/>
                </a:lnTo>
                <a:cubicBezTo>
                  <a:pt x="1832215" y="3541049"/>
                  <a:pt x="1855558" y="3508108"/>
                  <a:pt x="1855558" y="3469715"/>
                </a:cubicBezTo>
                <a:lnTo>
                  <a:pt x="1855173" y="3467810"/>
                </a:lnTo>
                <a:lnTo>
                  <a:pt x="1877338" y="3452866"/>
                </a:lnTo>
                <a:cubicBezTo>
                  <a:pt x="1885725" y="3444480"/>
                  <a:pt x="1892512" y="3434493"/>
                  <a:pt x="1897202" y="3423404"/>
                </a:cubicBezTo>
                <a:lnTo>
                  <a:pt x="1897291" y="3422966"/>
                </a:lnTo>
                <a:lnTo>
                  <a:pt x="1921108" y="3418157"/>
                </a:lnTo>
                <a:cubicBezTo>
                  <a:pt x="1954375" y="3404086"/>
                  <a:pt x="1977718" y="3371145"/>
                  <a:pt x="1977718" y="3332752"/>
                </a:cubicBezTo>
                <a:lnTo>
                  <a:pt x="1976564" y="3327035"/>
                </a:lnTo>
                <a:lnTo>
                  <a:pt x="1984326" y="3325468"/>
                </a:lnTo>
                <a:cubicBezTo>
                  <a:pt x="2017593" y="3311397"/>
                  <a:pt x="2040936" y="3278456"/>
                  <a:pt x="2040936" y="3240063"/>
                </a:cubicBezTo>
                <a:lnTo>
                  <a:pt x="2035358" y="3212436"/>
                </a:lnTo>
                <a:lnTo>
                  <a:pt x="2039563" y="3213285"/>
                </a:lnTo>
                <a:cubicBezTo>
                  <a:pt x="2077956" y="3213285"/>
                  <a:pt x="2110897" y="3189943"/>
                  <a:pt x="2124968" y="3156675"/>
                </a:cubicBezTo>
                <a:lnTo>
                  <a:pt x="2125144" y="3155804"/>
                </a:lnTo>
                <a:lnTo>
                  <a:pt x="2137774" y="3137071"/>
                </a:lnTo>
                <a:cubicBezTo>
                  <a:pt x="2142464" y="3125982"/>
                  <a:pt x="2145058" y="3113790"/>
                  <a:pt x="2145058" y="3100992"/>
                </a:cubicBezTo>
                <a:cubicBezTo>
                  <a:pt x="2145058" y="3049801"/>
                  <a:pt x="2103560" y="3008303"/>
                  <a:pt x="2052369" y="3008303"/>
                </a:cubicBezTo>
                <a:cubicBezTo>
                  <a:pt x="2026774" y="3008303"/>
                  <a:pt x="2003601" y="3018678"/>
                  <a:pt x="1986828" y="3035451"/>
                </a:cubicBezTo>
                <a:lnTo>
                  <a:pt x="1983981" y="3039673"/>
                </a:lnTo>
                <a:lnTo>
                  <a:pt x="1981559" y="3039184"/>
                </a:lnTo>
                <a:cubicBezTo>
                  <a:pt x="1968761" y="3039184"/>
                  <a:pt x="1956569" y="3041778"/>
                  <a:pt x="1945480" y="3046468"/>
                </a:cubicBezTo>
                <a:lnTo>
                  <a:pt x="1936794" y="3052324"/>
                </a:lnTo>
                <a:lnTo>
                  <a:pt x="1934413" y="3050719"/>
                </a:lnTo>
                <a:cubicBezTo>
                  <a:pt x="1916852" y="3043291"/>
                  <a:pt x="1897545" y="3039184"/>
                  <a:pt x="1877278" y="3039184"/>
                </a:cubicBezTo>
                <a:lnTo>
                  <a:pt x="1831599" y="3048406"/>
                </a:lnTo>
                <a:lnTo>
                  <a:pt x="1787629" y="3018761"/>
                </a:lnTo>
                <a:cubicBezTo>
                  <a:pt x="1770068" y="3011333"/>
                  <a:pt x="1750761" y="3007226"/>
                  <a:pt x="1730494" y="3007226"/>
                </a:cubicBezTo>
                <a:lnTo>
                  <a:pt x="1674078" y="3018616"/>
                </a:lnTo>
                <a:lnTo>
                  <a:pt x="1668805" y="3011007"/>
                </a:lnTo>
                <a:cubicBezTo>
                  <a:pt x="1612414" y="2942678"/>
                  <a:pt x="1533508" y="2893620"/>
                  <a:pt x="1443445" y="2875190"/>
                </a:cubicBezTo>
                <a:lnTo>
                  <a:pt x="1419367" y="2872763"/>
                </a:lnTo>
                <a:lnTo>
                  <a:pt x="1419367" y="313898"/>
                </a:lnTo>
                <a:lnTo>
                  <a:pt x="0" y="31389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6" t="398"/>
          <a:stretch/>
        </p:blipFill>
        <p:spPr>
          <a:xfrm>
            <a:off x="8570794" y="6976"/>
            <a:ext cx="3621206" cy="6851024"/>
          </a:xfrm>
          <a:custGeom>
            <a:avLst/>
            <a:gdLst>
              <a:gd name="connsiteX0" fmla="*/ 0 w 3621206"/>
              <a:gd name="connsiteY0" fmla="*/ 0 h 6830704"/>
              <a:gd name="connsiteX1" fmla="*/ 3621206 w 3621206"/>
              <a:gd name="connsiteY1" fmla="*/ 0 h 6830704"/>
              <a:gd name="connsiteX2" fmla="*/ 3621206 w 3621206"/>
              <a:gd name="connsiteY2" fmla="*/ 6830704 h 6830704"/>
              <a:gd name="connsiteX3" fmla="*/ 0 w 3621206"/>
              <a:gd name="connsiteY3" fmla="*/ 6830704 h 6830704"/>
              <a:gd name="connsiteX4" fmla="*/ 0 w 3621206"/>
              <a:gd name="connsiteY4" fmla="*/ 3562404 h 6830704"/>
              <a:gd name="connsiteX5" fmla="*/ 1109051 w 3621206"/>
              <a:gd name="connsiteY5" fmla="*/ 3562404 h 6830704"/>
              <a:gd name="connsiteX6" fmla="*/ 1142772 w 3621206"/>
              <a:gd name="connsiteY6" fmla="*/ 3590226 h 6830704"/>
              <a:gd name="connsiteX7" fmla="*/ 1363781 w 3621206"/>
              <a:gd name="connsiteY7" fmla="*/ 3657735 h 6830704"/>
              <a:gd name="connsiteX8" fmla="*/ 1584790 w 3621206"/>
              <a:gd name="connsiteY8" fmla="*/ 3590226 h 6830704"/>
              <a:gd name="connsiteX9" fmla="*/ 1616867 w 3621206"/>
              <a:gd name="connsiteY9" fmla="*/ 3563760 h 6830704"/>
              <a:gd name="connsiteX10" fmla="*/ 1621391 w 3621206"/>
              <a:gd name="connsiteY10" fmla="*/ 3586167 h 6830704"/>
              <a:gd name="connsiteX11" fmla="*/ 1706796 w 3621206"/>
              <a:gd name="connsiteY11" fmla="*/ 3642777 h 6830704"/>
              <a:gd name="connsiteX12" fmla="*/ 1792201 w 3621206"/>
              <a:gd name="connsiteY12" fmla="*/ 3586167 h 6830704"/>
              <a:gd name="connsiteX13" fmla="*/ 1798449 w 3621206"/>
              <a:gd name="connsiteY13" fmla="*/ 3555221 h 6830704"/>
              <a:gd name="connsiteX14" fmla="*/ 1798948 w 3621206"/>
              <a:gd name="connsiteY14" fmla="*/ 3555120 h 6830704"/>
              <a:gd name="connsiteX15" fmla="*/ 1855558 w 3621206"/>
              <a:gd name="connsiteY15" fmla="*/ 3469715 h 6830704"/>
              <a:gd name="connsiteX16" fmla="*/ 1855173 w 3621206"/>
              <a:gd name="connsiteY16" fmla="*/ 3467810 h 6830704"/>
              <a:gd name="connsiteX17" fmla="*/ 1877338 w 3621206"/>
              <a:gd name="connsiteY17" fmla="*/ 3452866 h 6830704"/>
              <a:gd name="connsiteX18" fmla="*/ 1897202 w 3621206"/>
              <a:gd name="connsiteY18" fmla="*/ 3423404 h 6830704"/>
              <a:gd name="connsiteX19" fmla="*/ 1897291 w 3621206"/>
              <a:gd name="connsiteY19" fmla="*/ 3422966 h 6830704"/>
              <a:gd name="connsiteX20" fmla="*/ 1921108 w 3621206"/>
              <a:gd name="connsiteY20" fmla="*/ 3418157 h 6830704"/>
              <a:gd name="connsiteX21" fmla="*/ 1977718 w 3621206"/>
              <a:gd name="connsiteY21" fmla="*/ 3332752 h 6830704"/>
              <a:gd name="connsiteX22" fmla="*/ 1976564 w 3621206"/>
              <a:gd name="connsiteY22" fmla="*/ 3327035 h 6830704"/>
              <a:gd name="connsiteX23" fmla="*/ 1984326 w 3621206"/>
              <a:gd name="connsiteY23" fmla="*/ 3325468 h 6830704"/>
              <a:gd name="connsiteX24" fmla="*/ 2040936 w 3621206"/>
              <a:gd name="connsiteY24" fmla="*/ 3240063 h 6830704"/>
              <a:gd name="connsiteX25" fmla="*/ 2035358 w 3621206"/>
              <a:gd name="connsiteY25" fmla="*/ 3212436 h 6830704"/>
              <a:gd name="connsiteX26" fmla="*/ 2039563 w 3621206"/>
              <a:gd name="connsiteY26" fmla="*/ 3213285 h 6830704"/>
              <a:gd name="connsiteX27" fmla="*/ 2124968 w 3621206"/>
              <a:gd name="connsiteY27" fmla="*/ 3156675 h 6830704"/>
              <a:gd name="connsiteX28" fmla="*/ 2125144 w 3621206"/>
              <a:gd name="connsiteY28" fmla="*/ 3155804 h 6830704"/>
              <a:gd name="connsiteX29" fmla="*/ 2137774 w 3621206"/>
              <a:gd name="connsiteY29" fmla="*/ 3137071 h 6830704"/>
              <a:gd name="connsiteX30" fmla="*/ 2145058 w 3621206"/>
              <a:gd name="connsiteY30" fmla="*/ 3100992 h 6830704"/>
              <a:gd name="connsiteX31" fmla="*/ 2052369 w 3621206"/>
              <a:gd name="connsiteY31" fmla="*/ 3008303 h 6830704"/>
              <a:gd name="connsiteX32" fmla="*/ 1986828 w 3621206"/>
              <a:gd name="connsiteY32" fmla="*/ 3035451 h 6830704"/>
              <a:gd name="connsiteX33" fmla="*/ 1983981 w 3621206"/>
              <a:gd name="connsiteY33" fmla="*/ 3039673 h 6830704"/>
              <a:gd name="connsiteX34" fmla="*/ 1981559 w 3621206"/>
              <a:gd name="connsiteY34" fmla="*/ 3039184 h 6830704"/>
              <a:gd name="connsiteX35" fmla="*/ 1945480 w 3621206"/>
              <a:gd name="connsiteY35" fmla="*/ 3046468 h 6830704"/>
              <a:gd name="connsiteX36" fmla="*/ 1936794 w 3621206"/>
              <a:gd name="connsiteY36" fmla="*/ 3052324 h 6830704"/>
              <a:gd name="connsiteX37" fmla="*/ 1934413 w 3621206"/>
              <a:gd name="connsiteY37" fmla="*/ 3050719 h 6830704"/>
              <a:gd name="connsiteX38" fmla="*/ 1877278 w 3621206"/>
              <a:gd name="connsiteY38" fmla="*/ 3039184 h 6830704"/>
              <a:gd name="connsiteX39" fmla="*/ 1831599 w 3621206"/>
              <a:gd name="connsiteY39" fmla="*/ 3048406 h 6830704"/>
              <a:gd name="connsiteX40" fmla="*/ 1787629 w 3621206"/>
              <a:gd name="connsiteY40" fmla="*/ 3018761 h 6830704"/>
              <a:gd name="connsiteX41" fmla="*/ 1730494 w 3621206"/>
              <a:gd name="connsiteY41" fmla="*/ 3007226 h 6830704"/>
              <a:gd name="connsiteX42" fmla="*/ 1674078 w 3621206"/>
              <a:gd name="connsiteY42" fmla="*/ 3018616 h 6830704"/>
              <a:gd name="connsiteX43" fmla="*/ 1668805 w 3621206"/>
              <a:gd name="connsiteY43" fmla="*/ 3011007 h 6830704"/>
              <a:gd name="connsiteX44" fmla="*/ 1443445 w 3621206"/>
              <a:gd name="connsiteY44" fmla="*/ 2875190 h 6830704"/>
              <a:gd name="connsiteX45" fmla="*/ 1419367 w 3621206"/>
              <a:gd name="connsiteY45" fmla="*/ 2872763 h 6830704"/>
              <a:gd name="connsiteX46" fmla="*/ 1419367 w 3621206"/>
              <a:gd name="connsiteY46" fmla="*/ 313898 h 6830704"/>
              <a:gd name="connsiteX47" fmla="*/ 0 w 3621206"/>
              <a:gd name="connsiteY47" fmla="*/ 313898 h 6830704"/>
              <a:gd name="connsiteX48" fmla="*/ 0 w 3621206"/>
              <a:gd name="connsiteY48" fmla="*/ 0 h 6830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621206" h="6830704">
                <a:moveTo>
                  <a:pt x="0" y="0"/>
                </a:moveTo>
                <a:lnTo>
                  <a:pt x="3621206" y="0"/>
                </a:lnTo>
                <a:lnTo>
                  <a:pt x="3621206" y="6830704"/>
                </a:lnTo>
                <a:lnTo>
                  <a:pt x="0" y="6830704"/>
                </a:lnTo>
                <a:lnTo>
                  <a:pt x="0" y="3562404"/>
                </a:lnTo>
                <a:lnTo>
                  <a:pt x="1109051" y="3562404"/>
                </a:lnTo>
                <a:lnTo>
                  <a:pt x="1142772" y="3590226"/>
                </a:lnTo>
                <a:cubicBezTo>
                  <a:pt x="1205860" y="3632848"/>
                  <a:pt x="1281914" y="3657735"/>
                  <a:pt x="1363781" y="3657735"/>
                </a:cubicBezTo>
                <a:cubicBezTo>
                  <a:pt x="1445648" y="3657735"/>
                  <a:pt x="1521702" y="3632848"/>
                  <a:pt x="1584790" y="3590226"/>
                </a:cubicBezTo>
                <a:lnTo>
                  <a:pt x="1616867" y="3563760"/>
                </a:lnTo>
                <a:lnTo>
                  <a:pt x="1621391" y="3586167"/>
                </a:lnTo>
                <a:cubicBezTo>
                  <a:pt x="1635462" y="3619435"/>
                  <a:pt x="1668403" y="3642777"/>
                  <a:pt x="1706796" y="3642777"/>
                </a:cubicBezTo>
                <a:cubicBezTo>
                  <a:pt x="1745189" y="3642777"/>
                  <a:pt x="1778130" y="3619435"/>
                  <a:pt x="1792201" y="3586167"/>
                </a:cubicBezTo>
                <a:lnTo>
                  <a:pt x="1798449" y="3555221"/>
                </a:lnTo>
                <a:lnTo>
                  <a:pt x="1798948" y="3555120"/>
                </a:lnTo>
                <a:cubicBezTo>
                  <a:pt x="1832215" y="3541049"/>
                  <a:pt x="1855558" y="3508108"/>
                  <a:pt x="1855558" y="3469715"/>
                </a:cubicBezTo>
                <a:lnTo>
                  <a:pt x="1855173" y="3467810"/>
                </a:lnTo>
                <a:lnTo>
                  <a:pt x="1877338" y="3452866"/>
                </a:lnTo>
                <a:cubicBezTo>
                  <a:pt x="1885725" y="3444480"/>
                  <a:pt x="1892512" y="3434493"/>
                  <a:pt x="1897202" y="3423404"/>
                </a:cubicBezTo>
                <a:lnTo>
                  <a:pt x="1897291" y="3422966"/>
                </a:lnTo>
                <a:lnTo>
                  <a:pt x="1921108" y="3418157"/>
                </a:lnTo>
                <a:cubicBezTo>
                  <a:pt x="1954375" y="3404086"/>
                  <a:pt x="1977718" y="3371145"/>
                  <a:pt x="1977718" y="3332752"/>
                </a:cubicBezTo>
                <a:lnTo>
                  <a:pt x="1976564" y="3327035"/>
                </a:lnTo>
                <a:lnTo>
                  <a:pt x="1984326" y="3325468"/>
                </a:lnTo>
                <a:cubicBezTo>
                  <a:pt x="2017593" y="3311397"/>
                  <a:pt x="2040936" y="3278456"/>
                  <a:pt x="2040936" y="3240063"/>
                </a:cubicBezTo>
                <a:lnTo>
                  <a:pt x="2035358" y="3212436"/>
                </a:lnTo>
                <a:lnTo>
                  <a:pt x="2039563" y="3213285"/>
                </a:lnTo>
                <a:cubicBezTo>
                  <a:pt x="2077956" y="3213285"/>
                  <a:pt x="2110897" y="3189943"/>
                  <a:pt x="2124968" y="3156675"/>
                </a:cubicBezTo>
                <a:lnTo>
                  <a:pt x="2125144" y="3155804"/>
                </a:lnTo>
                <a:lnTo>
                  <a:pt x="2137774" y="3137071"/>
                </a:lnTo>
                <a:cubicBezTo>
                  <a:pt x="2142464" y="3125982"/>
                  <a:pt x="2145058" y="3113790"/>
                  <a:pt x="2145058" y="3100992"/>
                </a:cubicBezTo>
                <a:cubicBezTo>
                  <a:pt x="2145058" y="3049801"/>
                  <a:pt x="2103560" y="3008303"/>
                  <a:pt x="2052369" y="3008303"/>
                </a:cubicBezTo>
                <a:cubicBezTo>
                  <a:pt x="2026774" y="3008303"/>
                  <a:pt x="2003601" y="3018678"/>
                  <a:pt x="1986828" y="3035451"/>
                </a:cubicBezTo>
                <a:lnTo>
                  <a:pt x="1983981" y="3039673"/>
                </a:lnTo>
                <a:lnTo>
                  <a:pt x="1981559" y="3039184"/>
                </a:lnTo>
                <a:cubicBezTo>
                  <a:pt x="1968761" y="3039184"/>
                  <a:pt x="1956569" y="3041778"/>
                  <a:pt x="1945480" y="3046468"/>
                </a:cubicBezTo>
                <a:lnTo>
                  <a:pt x="1936794" y="3052324"/>
                </a:lnTo>
                <a:lnTo>
                  <a:pt x="1934413" y="3050719"/>
                </a:lnTo>
                <a:cubicBezTo>
                  <a:pt x="1916852" y="3043291"/>
                  <a:pt x="1897545" y="3039184"/>
                  <a:pt x="1877278" y="3039184"/>
                </a:cubicBezTo>
                <a:lnTo>
                  <a:pt x="1831599" y="3048406"/>
                </a:lnTo>
                <a:lnTo>
                  <a:pt x="1787629" y="3018761"/>
                </a:lnTo>
                <a:cubicBezTo>
                  <a:pt x="1770068" y="3011333"/>
                  <a:pt x="1750761" y="3007226"/>
                  <a:pt x="1730494" y="3007226"/>
                </a:cubicBezTo>
                <a:lnTo>
                  <a:pt x="1674078" y="3018616"/>
                </a:lnTo>
                <a:lnTo>
                  <a:pt x="1668805" y="3011007"/>
                </a:lnTo>
                <a:cubicBezTo>
                  <a:pt x="1612414" y="2942678"/>
                  <a:pt x="1533508" y="2893620"/>
                  <a:pt x="1443445" y="2875190"/>
                </a:cubicBezTo>
                <a:lnTo>
                  <a:pt x="1419367" y="2872763"/>
                </a:lnTo>
                <a:lnTo>
                  <a:pt x="1419367" y="313898"/>
                </a:lnTo>
                <a:lnTo>
                  <a:pt x="0" y="31389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6" t="398"/>
          <a:stretch/>
        </p:blipFill>
        <p:spPr>
          <a:xfrm>
            <a:off x="8570794" y="6976"/>
            <a:ext cx="3621206" cy="6851024"/>
          </a:xfrm>
          <a:custGeom>
            <a:avLst/>
            <a:gdLst>
              <a:gd name="connsiteX0" fmla="*/ 0 w 3621206"/>
              <a:gd name="connsiteY0" fmla="*/ 0 h 6830704"/>
              <a:gd name="connsiteX1" fmla="*/ 3621206 w 3621206"/>
              <a:gd name="connsiteY1" fmla="*/ 0 h 6830704"/>
              <a:gd name="connsiteX2" fmla="*/ 3621206 w 3621206"/>
              <a:gd name="connsiteY2" fmla="*/ 6830704 h 6830704"/>
              <a:gd name="connsiteX3" fmla="*/ 0 w 3621206"/>
              <a:gd name="connsiteY3" fmla="*/ 6830704 h 6830704"/>
              <a:gd name="connsiteX4" fmla="*/ 0 w 3621206"/>
              <a:gd name="connsiteY4" fmla="*/ 3562404 h 6830704"/>
              <a:gd name="connsiteX5" fmla="*/ 1109051 w 3621206"/>
              <a:gd name="connsiteY5" fmla="*/ 3562404 h 6830704"/>
              <a:gd name="connsiteX6" fmla="*/ 1142772 w 3621206"/>
              <a:gd name="connsiteY6" fmla="*/ 3590226 h 6830704"/>
              <a:gd name="connsiteX7" fmla="*/ 1363781 w 3621206"/>
              <a:gd name="connsiteY7" fmla="*/ 3657735 h 6830704"/>
              <a:gd name="connsiteX8" fmla="*/ 1584790 w 3621206"/>
              <a:gd name="connsiteY8" fmla="*/ 3590226 h 6830704"/>
              <a:gd name="connsiteX9" fmla="*/ 1616867 w 3621206"/>
              <a:gd name="connsiteY9" fmla="*/ 3563760 h 6830704"/>
              <a:gd name="connsiteX10" fmla="*/ 1621391 w 3621206"/>
              <a:gd name="connsiteY10" fmla="*/ 3586167 h 6830704"/>
              <a:gd name="connsiteX11" fmla="*/ 1706796 w 3621206"/>
              <a:gd name="connsiteY11" fmla="*/ 3642777 h 6830704"/>
              <a:gd name="connsiteX12" fmla="*/ 1792201 w 3621206"/>
              <a:gd name="connsiteY12" fmla="*/ 3586167 h 6830704"/>
              <a:gd name="connsiteX13" fmla="*/ 1798449 w 3621206"/>
              <a:gd name="connsiteY13" fmla="*/ 3555221 h 6830704"/>
              <a:gd name="connsiteX14" fmla="*/ 1798948 w 3621206"/>
              <a:gd name="connsiteY14" fmla="*/ 3555120 h 6830704"/>
              <a:gd name="connsiteX15" fmla="*/ 1855558 w 3621206"/>
              <a:gd name="connsiteY15" fmla="*/ 3469715 h 6830704"/>
              <a:gd name="connsiteX16" fmla="*/ 1855173 w 3621206"/>
              <a:gd name="connsiteY16" fmla="*/ 3467810 h 6830704"/>
              <a:gd name="connsiteX17" fmla="*/ 1877338 w 3621206"/>
              <a:gd name="connsiteY17" fmla="*/ 3452866 h 6830704"/>
              <a:gd name="connsiteX18" fmla="*/ 1897202 w 3621206"/>
              <a:gd name="connsiteY18" fmla="*/ 3423404 h 6830704"/>
              <a:gd name="connsiteX19" fmla="*/ 1897291 w 3621206"/>
              <a:gd name="connsiteY19" fmla="*/ 3422966 h 6830704"/>
              <a:gd name="connsiteX20" fmla="*/ 1921108 w 3621206"/>
              <a:gd name="connsiteY20" fmla="*/ 3418157 h 6830704"/>
              <a:gd name="connsiteX21" fmla="*/ 1977718 w 3621206"/>
              <a:gd name="connsiteY21" fmla="*/ 3332752 h 6830704"/>
              <a:gd name="connsiteX22" fmla="*/ 1976564 w 3621206"/>
              <a:gd name="connsiteY22" fmla="*/ 3327035 h 6830704"/>
              <a:gd name="connsiteX23" fmla="*/ 1984326 w 3621206"/>
              <a:gd name="connsiteY23" fmla="*/ 3325468 h 6830704"/>
              <a:gd name="connsiteX24" fmla="*/ 2040936 w 3621206"/>
              <a:gd name="connsiteY24" fmla="*/ 3240063 h 6830704"/>
              <a:gd name="connsiteX25" fmla="*/ 2035358 w 3621206"/>
              <a:gd name="connsiteY25" fmla="*/ 3212436 h 6830704"/>
              <a:gd name="connsiteX26" fmla="*/ 2039563 w 3621206"/>
              <a:gd name="connsiteY26" fmla="*/ 3213285 h 6830704"/>
              <a:gd name="connsiteX27" fmla="*/ 2124968 w 3621206"/>
              <a:gd name="connsiteY27" fmla="*/ 3156675 h 6830704"/>
              <a:gd name="connsiteX28" fmla="*/ 2125144 w 3621206"/>
              <a:gd name="connsiteY28" fmla="*/ 3155804 h 6830704"/>
              <a:gd name="connsiteX29" fmla="*/ 2137774 w 3621206"/>
              <a:gd name="connsiteY29" fmla="*/ 3137071 h 6830704"/>
              <a:gd name="connsiteX30" fmla="*/ 2145058 w 3621206"/>
              <a:gd name="connsiteY30" fmla="*/ 3100992 h 6830704"/>
              <a:gd name="connsiteX31" fmla="*/ 2052369 w 3621206"/>
              <a:gd name="connsiteY31" fmla="*/ 3008303 h 6830704"/>
              <a:gd name="connsiteX32" fmla="*/ 1986828 w 3621206"/>
              <a:gd name="connsiteY32" fmla="*/ 3035451 h 6830704"/>
              <a:gd name="connsiteX33" fmla="*/ 1983981 w 3621206"/>
              <a:gd name="connsiteY33" fmla="*/ 3039673 h 6830704"/>
              <a:gd name="connsiteX34" fmla="*/ 1981559 w 3621206"/>
              <a:gd name="connsiteY34" fmla="*/ 3039184 h 6830704"/>
              <a:gd name="connsiteX35" fmla="*/ 1945480 w 3621206"/>
              <a:gd name="connsiteY35" fmla="*/ 3046468 h 6830704"/>
              <a:gd name="connsiteX36" fmla="*/ 1936794 w 3621206"/>
              <a:gd name="connsiteY36" fmla="*/ 3052324 h 6830704"/>
              <a:gd name="connsiteX37" fmla="*/ 1934413 w 3621206"/>
              <a:gd name="connsiteY37" fmla="*/ 3050719 h 6830704"/>
              <a:gd name="connsiteX38" fmla="*/ 1877278 w 3621206"/>
              <a:gd name="connsiteY38" fmla="*/ 3039184 h 6830704"/>
              <a:gd name="connsiteX39" fmla="*/ 1831599 w 3621206"/>
              <a:gd name="connsiteY39" fmla="*/ 3048406 h 6830704"/>
              <a:gd name="connsiteX40" fmla="*/ 1787629 w 3621206"/>
              <a:gd name="connsiteY40" fmla="*/ 3018761 h 6830704"/>
              <a:gd name="connsiteX41" fmla="*/ 1730494 w 3621206"/>
              <a:gd name="connsiteY41" fmla="*/ 3007226 h 6830704"/>
              <a:gd name="connsiteX42" fmla="*/ 1674078 w 3621206"/>
              <a:gd name="connsiteY42" fmla="*/ 3018616 h 6830704"/>
              <a:gd name="connsiteX43" fmla="*/ 1668805 w 3621206"/>
              <a:gd name="connsiteY43" fmla="*/ 3011007 h 6830704"/>
              <a:gd name="connsiteX44" fmla="*/ 1443445 w 3621206"/>
              <a:gd name="connsiteY44" fmla="*/ 2875190 h 6830704"/>
              <a:gd name="connsiteX45" fmla="*/ 1419367 w 3621206"/>
              <a:gd name="connsiteY45" fmla="*/ 2872763 h 6830704"/>
              <a:gd name="connsiteX46" fmla="*/ 1419367 w 3621206"/>
              <a:gd name="connsiteY46" fmla="*/ 313898 h 6830704"/>
              <a:gd name="connsiteX47" fmla="*/ 0 w 3621206"/>
              <a:gd name="connsiteY47" fmla="*/ 313898 h 6830704"/>
              <a:gd name="connsiteX48" fmla="*/ 0 w 3621206"/>
              <a:gd name="connsiteY48" fmla="*/ 0 h 6830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621206" h="6830704">
                <a:moveTo>
                  <a:pt x="0" y="0"/>
                </a:moveTo>
                <a:lnTo>
                  <a:pt x="3621206" y="0"/>
                </a:lnTo>
                <a:lnTo>
                  <a:pt x="3621206" y="6830704"/>
                </a:lnTo>
                <a:lnTo>
                  <a:pt x="0" y="6830704"/>
                </a:lnTo>
                <a:lnTo>
                  <a:pt x="0" y="3562404"/>
                </a:lnTo>
                <a:lnTo>
                  <a:pt x="1109051" y="3562404"/>
                </a:lnTo>
                <a:lnTo>
                  <a:pt x="1142772" y="3590226"/>
                </a:lnTo>
                <a:cubicBezTo>
                  <a:pt x="1205860" y="3632848"/>
                  <a:pt x="1281914" y="3657735"/>
                  <a:pt x="1363781" y="3657735"/>
                </a:cubicBezTo>
                <a:cubicBezTo>
                  <a:pt x="1445648" y="3657735"/>
                  <a:pt x="1521702" y="3632848"/>
                  <a:pt x="1584790" y="3590226"/>
                </a:cubicBezTo>
                <a:lnTo>
                  <a:pt x="1616867" y="3563760"/>
                </a:lnTo>
                <a:lnTo>
                  <a:pt x="1621391" y="3586167"/>
                </a:lnTo>
                <a:cubicBezTo>
                  <a:pt x="1635462" y="3619435"/>
                  <a:pt x="1668403" y="3642777"/>
                  <a:pt x="1706796" y="3642777"/>
                </a:cubicBezTo>
                <a:cubicBezTo>
                  <a:pt x="1745189" y="3642777"/>
                  <a:pt x="1778130" y="3619435"/>
                  <a:pt x="1792201" y="3586167"/>
                </a:cubicBezTo>
                <a:lnTo>
                  <a:pt x="1798449" y="3555221"/>
                </a:lnTo>
                <a:lnTo>
                  <a:pt x="1798948" y="3555120"/>
                </a:lnTo>
                <a:cubicBezTo>
                  <a:pt x="1832215" y="3541049"/>
                  <a:pt x="1855558" y="3508108"/>
                  <a:pt x="1855558" y="3469715"/>
                </a:cubicBezTo>
                <a:lnTo>
                  <a:pt x="1855173" y="3467810"/>
                </a:lnTo>
                <a:lnTo>
                  <a:pt x="1877338" y="3452866"/>
                </a:lnTo>
                <a:cubicBezTo>
                  <a:pt x="1885725" y="3444480"/>
                  <a:pt x="1892512" y="3434493"/>
                  <a:pt x="1897202" y="3423404"/>
                </a:cubicBezTo>
                <a:lnTo>
                  <a:pt x="1897291" y="3422966"/>
                </a:lnTo>
                <a:lnTo>
                  <a:pt x="1921108" y="3418157"/>
                </a:lnTo>
                <a:cubicBezTo>
                  <a:pt x="1954375" y="3404086"/>
                  <a:pt x="1977718" y="3371145"/>
                  <a:pt x="1977718" y="3332752"/>
                </a:cubicBezTo>
                <a:lnTo>
                  <a:pt x="1976564" y="3327035"/>
                </a:lnTo>
                <a:lnTo>
                  <a:pt x="1984326" y="3325468"/>
                </a:lnTo>
                <a:cubicBezTo>
                  <a:pt x="2017593" y="3311397"/>
                  <a:pt x="2040936" y="3278456"/>
                  <a:pt x="2040936" y="3240063"/>
                </a:cubicBezTo>
                <a:lnTo>
                  <a:pt x="2035358" y="3212436"/>
                </a:lnTo>
                <a:lnTo>
                  <a:pt x="2039563" y="3213285"/>
                </a:lnTo>
                <a:cubicBezTo>
                  <a:pt x="2077956" y="3213285"/>
                  <a:pt x="2110897" y="3189943"/>
                  <a:pt x="2124968" y="3156675"/>
                </a:cubicBezTo>
                <a:lnTo>
                  <a:pt x="2125144" y="3155804"/>
                </a:lnTo>
                <a:lnTo>
                  <a:pt x="2137774" y="3137071"/>
                </a:lnTo>
                <a:cubicBezTo>
                  <a:pt x="2142464" y="3125982"/>
                  <a:pt x="2145058" y="3113790"/>
                  <a:pt x="2145058" y="3100992"/>
                </a:cubicBezTo>
                <a:cubicBezTo>
                  <a:pt x="2145058" y="3049801"/>
                  <a:pt x="2103560" y="3008303"/>
                  <a:pt x="2052369" y="3008303"/>
                </a:cubicBezTo>
                <a:cubicBezTo>
                  <a:pt x="2026774" y="3008303"/>
                  <a:pt x="2003601" y="3018678"/>
                  <a:pt x="1986828" y="3035451"/>
                </a:cubicBezTo>
                <a:lnTo>
                  <a:pt x="1983981" y="3039673"/>
                </a:lnTo>
                <a:lnTo>
                  <a:pt x="1981559" y="3039184"/>
                </a:lnTo>
                <a:cubicBezTo>
                  <a:pt x="1968761" y="3039184"/>
                  <a:pt x="1956569" y="3041778"/>
                  <a:pt x="1945480" y="3046468"/>
                </a:cubicBezTo>
                <a:lnTo>
                  <a:pt x="1936794" y="3052324"/>
                </a:lnTo>
                <a:lnTo>
                  <a:pt x="1934413" y="3050719"/>
                </a:lnTo>
                <a:cubicBezTo>
                  <a:pt x="1916852" y="3043291"/>
                  <a:pt x="1897545" y="3039184"/>
                  <a:pt x="1877278" y="3039184"/>
                </a:cubicBezTo>
                <a:lnTo>
                  <a:pt x="1831599" y="3048406"/>
                </a:lnTo>
                <a:lnTo>
                  <a:pt x="1787629" y="3018761"/>
                </a:lnTo>
                <a:cubicBezTo>
                  <a:pt x="1770068" y="3011333"/>
                  <a:pt x="1750761" y="3007226"/>
                  <a:pt x="1730494" y="3007226"/>
                </a:cubicBezTo>
                <a:lnTo>
                  <a:pt x="1674078" y="3018616"/>
                </a:lnTo>
                <a:lnTo>
                  <a:pt x="1668805" y="3011007"/>
                </a:lnTo>
                <a:cubicBezTo>
                  <a:pt x="1612414" y="2942678"/>
                  <a:pt x="1533508" y="2893620"/>
                  <a:pt x="1443445" y="2875190"/>
                </a:cubicBezTo>
                <a:lnTo>
                  <a:pt x="1419367" y="2872763"/>
                </a:lnTo>
                <a:lnTo>
                  <a:pt x="1419367" y="313898"/>
                </a:lnTo>
                <a:lnTo>
                  <a:pt x="0" y="313898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39724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bg>
      <p:bgPr>
        <a:blipFill dpi="0" rotWithShape="1">
          <a:blip r:embed="rId2">
            <a:alphaModFix amt="20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0284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bg>
      <p:bgPr>
        <a:blipFill dpi="0" rotWithShape="1">
          <a:blip r:embed="rId2">
            <a:alphaModFix amt="2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0745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bg>
      <p:bgPr>
        <a:blipFill dpi="0" rotWithShape="1">
          <a:blip r:embed="rId2">
            <a:alphaModFix amt="20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183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>
      <p:bgPr>
        <a:blipFill dpi="0" rotWithShape="1">
          <a:blip r:embed="rId2">
            <a:alphaModFix amt="7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5927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67988" y="9525"/>
            <a:ext cx="1609725" cy="204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943475"/>
            <a:ext cx="13430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图片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67988" y="9525"/>
            <a:ext cx="1609725" cy="204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943475"/>
            <a:ext cx="13430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567988" y="9525"/>
            <a:ext cx="1609725" cy="204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7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4943475"/>
            <a:ext cx="13430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76154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18563" y="0"/>
            <a:ext cx="33623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18563" y="0"/>
            <a:ext cx="33623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图片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818563" y="0"/>
            <a:ext cx="33623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70562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91525" y="1514475"/>
            <a:ext cx="3800475" cy="534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291763" y="376238"/>
            <a:ext cx="127635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图片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91525" y="1514475"/>
            <a:ext cx="3800475" cy="534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291763" y="376238"/>
            <a:ext cx="127635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391525" y="1514475"/>
            <a:ext cx="3800475" cy="534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3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0291763" y="376238"/>
            <a:ext cx="127635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442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25 -0.10857 L 0.1125 -0.10857 C 0.10899 -0.10926 0.10534 -0.10972 0.10196 -0.11065 C 0.10066 -0.11111 0.09961 -0.11227 0.09844 -0.11273 C 0.09532 -0.11435 0.09219 -0.11551 0.08907 -0.1169 C 0.0875 -0.11759 0.08594 -0.11852 0.08438 -0.11898 C 0.08243 -0.11968 0.08034 -0.12014 0.07852 -0.12107 C 0.07605 -0.12222 0.07383 -0.125 0.07149 -0.12523 C 0.05352 -0.12847 0.06368 -0.12709 0.04102 -0.1294 L -0.03515 -0.12732 C -0.0371 -0.12732 -0.03906 -0.12593 -0.04101 -0.12523 C -0.04375 -0.12454 -0.04648 -0.12408 -0.04921 -0.12315 C -0.05429 -0.12153 -0.05299 -0.1213 -0.05742 -0.11898 C -0.05898 -0.11829 -0.06054 -0.11759 -0.0621 -0.1169 C -0.06328 -0.11551 -0.06458 -0.11459 -0.06562 -0.11273 C -0.06809 -0.10903 -0.06992 -0.10371 -0.07265 -0.10023 L -0.07617 -0.09607 C -0.07695 -0.09398 -0.07799 -0.09213 -0.07851 -0.08982 C -0.07955 -0.08588 -0.08085 -0.07732 -0.08085 -0.07732 C -0.08046 -0.06644 -0.0832 -0.04607 -0.07734 -0.03565 C -0.0763 -0.03403 -0.075 -0.03287 -0.07382 -0.03148 C -0.07226 -0.02292 -0.07265 -0.0213 -0.06562 -0.0169 L -0.05859 -0.01273 C -0.04622 0.00185 -0.05768 -0.01019 -0.02343 -0.00648 C -0.0207 -0.00625 -0.01796 -0.00556 -0.01523 -0.0044 C -0.0121 -0.00347 -0.00911 -0.00023 -0.00585 -0.00023 L -4.375E-6 -0.00023 L -4.375E-6 -0.00023 " pathEditMode="relative" ptsTypes="AAAAAAAAAAAAAAAAAAAAAAAA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25 -0.10857 L 0.1125 -0.10857 C 0.10899 -0.10926 0.10534 -0.10972 0.10196 -0.11065 C 0.10066 -0.11111 0.09961 -0.11227 0.09844 -0.11273 C 0.09532 -0.11435 0.09219 -0.11551 0.08907 -0.1169 C 0.0875 -0.11759 0.08594 -0.11852 0.08438 -0.11898 C 0.08243 -0.11968 0.08034 -0.12014 0.07852 -0.12107 C 0.07605 -0.12222 0.07383 -0.125 0.07149 -0.12523 C 0.05352 -0.12847 0.06368 -0.12709 0.04102 -0.1294 L -0.03515 -0.12732 C -0.0371 -0.12732 -0.03906 -0.12593 -0.04101 -0.12523 C -0.04375 -0.12454 -0.04648 -0.12408 -0.04921 -0.12315 C -0.05429 -0.12153 -0.05299 -0.1213 -0.05742 -0.11898 C -0.05898 -0.11829 -0.06054 -0.11759 -0.0621 -0.1169 C -0.06328 -0.11551 -0.06458 -0.11459 -0.06562 -0.11273 C -0.06809 -0.10903 -0.06992 -0.10371 -0.07265 -0.10023 L -0.07617 -0.09607 C -0.07695 -0.09398 -0.07799 -0.09213 -0.07851 -0.08982 C -0.07955 -0.08588 -0.08085 -0.07732 -0.08085 -0.07732 C -0.08046 -0.06644 -0.0832 -0.04607 -0.07734 -0.03565 C -0.0763 -0.03403 -0.075 -0.03287 -0.07382 -0.03148 C -0.07226 -0.02292 -0.07265 -0.0213 -0.06562 -0.0169 L -0.05859 -0.01273 C -0.04622 0.00185 -0.05768 -0.01019 -0.02343 -0.00648 C -0.0207 -0.00625 -0.01796 -0.00556 -0.01523 -0.0044 C -0.0121 -0.00347 -0.00911 -0.00023 -0.00585 -0.00023 L -4.375E-6 -0.00023 L -4.375E-6 -0.00023 " pathEditMode="relative" ptsTypes="AAAAAAAAAAAAAAAAAAAAAAAAAA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25 -0.10857 L 0.1125 -0.10857 C 0.10899 -0.10926 0.10534 -0.10972 0.10196 -0.11065 C 0.10066 -0.11111 0.09961 -0.11227 0.09844 -0.11273 C 0.09532 -0.11435 0.09219 -0.11551 0.08907 -0.1169 C 0.0875 -0.11759 0.08594 -0.11852 0.08438 -0.11898 C 0.08243 -0.11968 0.08034 -0.12014 0.07852 -0.12107 C 0.07605 -0.12222 0.07383 -0.125 0.07149 -0.12523 C 0.05352 -0.12847 0.06368 -0.12709 0.04102 -0.1294 L -0.03515 -0.12732 C -0.0371 -0.12732 -0.03906 -0.12593 -0.04101 -0.12523 C -0.04375 -0.12454 -0.04648 -0.12408 -0.04921 -0.12315 C -0.05429 -0.12153 -0.05299 -0.1213 -0.05742 -0.11898 C -0.05898 -0.11829 -0.06054 -0.11759 -0.0621 -0.1169 C -0.06328 -0.11551 -0.06458 -0.11459 -0.06562 -0.11273 C -0.06809 -0.10903 -0.06992 -0.10371 -0.07265 -0.10023 L -0.07617 -0.09607 C -0.07695 -0.09398 -0.07799 -0.09213 -0.07851 -0.08982 C -0.07955 -0.08588 -0.08085 -0.07732 -0.08085 -0.07732 C -0.08046 -0.06644 -0.0832 -0.04607 -0.07734 -0.03565 C -0.0763 -0.03403 -0.075 -0.03287 -0.07382 -0.03148 C -0.07226 -0.02292 -0.07265 -0.0213 -0.06562 -0.0169 L -0.05859 -0.01273 C -0.04622 0.00185 -0.05768 -0.01019 -0.02343 -0.00648 C -0.0207 -0.00625 -0.01796 -0.00556 -0.01523 -0.0044 C -0.0121 -0.00347 -0.00911 -0.00023 -0.00585 -0.00023 L -4.375E-6 -0.00023 L -4.375E-6 -0.00023 " pathEditMode="relative" ptsTypes="AAAAAAAAAAAAAAAAAAAAAAAAAA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1750" y="4467225"/>
            <a:ext cx="5657850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组合 3"/>
          <p:cNvGrpSpPr/>
          <p:nvPr/>
        </p:nvGrpSpPr>
        <p:grpSpPr bwMode="auto">
          <a:xfrm>
            <a:off x="-1406842" y="-116522"/>
            <a:ext cx="2008187" cy="706437"/>
            <a:chOff x="248784" y="452514"/>
            <a:chExt cx="2009094" cy="706492"/>
          </a:xfrm>
        </p:grpSpPr>
        <p:pic>
          <p:nvPicPr>
            <p:cNvPr id="4" name="图片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248784" y="452514"/>
              <a:ext cx="1152686" cy="571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图片 5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flipH="1">
              <a:off x="1105192" y="587426"/>
              <a:ext cx="1152686" cy="571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" name="图片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1750" y="4467225"/>
            <a:ext cx="5657850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组合 3"/>
          <p:cNvGrpSpPr/>
          <p:nvPr/>
        </p:nvGrpSpPr>
        <p:grpSpPr bwMode="auto">
          <a:xfrm>
            <a:off x="-1406842" y="-116522"/>
            <a:ext cx="2008187" cy="706437"/>
            <a:chOff x="248784" y="452514"/>
            <a:chExt cx="2009094" cy="706492"/>
          </a:xfrm>
        </p:grpSpPr>
        <p:pic>
          <p:nvPicPr>
            <p:cNvPr id="8" name="图片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248784" y="452514"/>
              <a:ext cx="1152686" cy="571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图片 5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flipH="1">
              <a:off x="1105192" y="587426"/>
              <a:ext cx="1152686" cy="571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图片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31750" y="4467225"/>
            <a:ext cx="5657850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组合 3"/>
          <p:cNvGrpSpPr/>
          <p:nvPr userDrawn="1"/>
        </p:nvGrpSpPr>
        <p:grpSpPr bwMode="auto">
          <a:xfrm>
            <a:off x="-1406842" y="-116522"/>
            <a:ext cx="2008187" cy="706437"/>
            <a:chOff x="248784" y="452514"/>
            <a:chExt cx="2009094" cy="706492"/>
          </a:xfrm>
        </p:grpSpPr>
        <p:pic>
          <p:nvPicPr>
            <p:cNvPr id="12" name="图片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248784" y="452514"/>
              <a:ext cx="1152686" cy="571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图片 5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flipH="1">
              <a:off x="1105192" y="587426"/>
              <a:ext cx="1152686" cy="571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771591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0.00023 L -0.00091 -7.40741E-7 C 0.0026 0.00116 0.00625 0.00185 0.00976 0.00394 C 0.01133 0.00463 0.0125 0.00718 0.01432 0.0081 C 0.01771 0.00949 0.02122 0.00949 0.02487 0.00995 C 0.03593 0.01181 0.03984 0.01111 0.04948 0.01389 C 0.05091 0.01482 0.05234 0.01574 0.05416 0.01644 C 0.05638 0.01713 0.05885 0.01736 0.0612 0.01829 C 0.0638 0.01945 0.06666 0.02107 0.0694 0.02245 C 0.07057 0.02338 0.07161 0.02407 0.07291 0.02477 C 0.07539 0.02546 0.07825 0.02616 0.08112 0.02662 C 0.08216 0.02755 0.08333 0.02824 0.0845 0.02894 C 0.08815 0.03009 0.09271 0.02986 0.09622 0.0331 C 0.09752 0.03403 0.09857 0.03611 0.09987 0.03727 C 0.10208 0.03889 0.10455 0.03889 0.1069 0.04144 C 0.11484 0.05093 0.11107 0.04815 0.11732 0.05116 C 0.11862 0.05301 0.11966 0.05509 0.12096 0.05579 C 0.122 0.05671 0.1233 0.05671 0.12435 0.0581 C 0.12682 0.06042 0.12903 0.06366 0.13138 0.06644 L 0.13502 0.0706 C 0.13607 0.07199 0.1375 0.07292 0.13841 0.07477 C 0.13971 0.07662 0.14062 0.07917 0.14205 0.08079 C 0.14427 0.08403 0.14909 0.08935 0.14909 0.08958 L 0.14909 0.08935 " pathEditMode="relative" rAng="0" ptsTypes="AAAAAAAAAAAAAAAAAAAA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449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0.00023 L -0.00091 -7.40741E-7 C 0.0026 0.00116 0.00625 0.00185 0.00976 0.00394 C 0.01133 0.00463 0.0125 0.00718 0.01432 0.0081 C 0.01771 0.00949 0.02122 0.00949 0.02487 0.00995 C 0.03593 0.01181 0.03984 0.01111 0.04948 0.01389 C 0.05091 0.01482 0.05234 0.01574 0.05416 0.01644 C 0.05638 0.01713 0.05885 0.01736 0.0612 0.01829 C 0.0638 0.01945 0.06666 0.02107 0.0694 0.02245 C 0.07057 0.02338 0.07161 0.02407 0.07291 0.02477 C 0.07539 0.02546 0.07825 0.02616 0.08112 0.02662 C 0.08216 0.02755 0.08333 0.02824 0.0845 0.02894 C 0.08815 0.03009 0.09271 0.02986 0.09622 0.0331 C 0.09752 0.03403 0.09857 0.03611 0.09987 0.03727 C 0.10208 0.03889 0.10455 0.03889 0.1069 0.04144 C 0.11484 0.05093 0.11107 0.04815 0.11732 0.05116 C 0.11862 0.05301 0.11966 0.05509 0.12096 0.05579 C 0.122 0.05671 0.1233 0.05671 0.12435 0.0581 C 0.12682 0.06042 0.12903 0.06366 0.13138 0.06644 L 0.13502 0.0706 C 0.13607 0.07199 0.1375 0.07292 0.13841 0.07477 C 0.13971 0.07662 0.14062 0.07917 0.14205 0.08079 C 0.14427 0.08403 0.14909 0.08935 0.14909 0.08958 L 0.14909 0.08935 " pathEditMode="relative" rAng="0" ptsTypes="AAAAAAAAAAAAAAAAAAAAAA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449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0.00023 L -0.00091 -7.40741E-7 C 0.0026 0.00116 0.00625 0.00185 0.00976 0.00394 C 0.01133 0.00463 0.0125 0.00718 0.01432 0.0081 C 0.01771 0.00949 0.02122 0.00949 0.02487 0.00995 C 0.03593 0.01181 0.03984 0.01111 0.04948 0.01389 C 0.05091 0.01482 0.05234 0.01574 0.05416 0.01644 C 0.05638 0.01713 0.05885 0.01736 0.0612 0.01829 C 0.0638 0.01945 0.06666 0.02107 0.0694 0.02245 C 0.07057 0.02338 0.07161 0.02407 0.07291 0.02477 C 0.07539 0.02546 0.07825 0.02616 0.08112 0.02662 C 0.08216 0.02755 0.08333 0.02824 0.0845 0.02894 C 0.08815 0.03009 0.09271 0.02986 0.09622 0.0331 C 0.09752 0.03403 0.09857 0.03611 0.09987 0.03727 C 0.10208 0.03889 0.10455 0.03889 0.1069 0.04144 C 0.11484 0.05093 0.11107 0.04815 0.11732 0.05116 C 0.11862 0.05301 0.11966 0.05509 0.12096 0.05579 C 0.122 0.05671 0.1233 0.05671 0.12435 0.0581 C 0.12682 0.06042 0.12903 0.06366 0.13138 0.06644 L 0.13502 0.0706 C 0.13607 0.07199 0.1375 0.07292 0.13841 0.07477 C 0.13971 0.07662 0.14062 0.07917 0.14205 0.08079 C 0.14427 0.08403 0.14909 0.08935 0.14909 0.08958 L 0.14909 0.08935 " pathEditMode="relative" rAng="0" ptsTypes="AAAAAAAAAAAAAAAAAAAAAA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6822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itchFamily="2" charset="-122"/>
          <a:ea typeface="等线 Light" pitchFamily="2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itchFamily="2" charset="-122"/>
          <a:ea typeface="等线 Light" pitchFamily="2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itchFamily="2" charset="-122"/>
          <a:ea typeface="等线 Light" pitchFamily="2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itchFamily="2" charset="-122"/>
          <a:ea typeface="等线 Light" pitchFamily="2" charset="-122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itchFamily="2" charset="-122"/>
          <a:ea typeface="等线 Light" pitchFamily="2" charset="-122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itchFamily="2" charset="-122"/>
          <a:ea typeface="等线 Light" pitchFamily="2" charset="-122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itchFamily="2" charset="-122"/>
          <a:ea typeface="等线 Light" pitchFamily="2" charset="-122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itchFamily="2" charset="-122"/>
          <a:ea typeface="等线 Light" pitchFamily="2" charset="-122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34.png"/><Relationship Id="rId12" Type="http://schemas.openxmlformats.org/officeDocument/2006/relationships/image" Target="../media/image31.wmf"/><Relationship Id="rId2" Type="http://schemas.openxmlformats.org/officeDocument/2006/relationships/control" Target="../activeX/activeX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2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26" Type="http://schemas.openxmlformats.org/officeDocument/2006/relationships/image" Target="../media/image103.png"/><Relationship Id="rId3" Type="http://schemas.openxmlformats.org/officeDocument/2006/relationships/image" Target="../media/image47.png"/><Relationship Id="rId21" Type="http://schemas.openxmlformats.org/officeDocument/2006/relationships/image" Target="../media/image98.png"/><Relationship Id="rId7" Type="http://schemas.openxmlformats.org/officeDocument/2006/relationships/image" Target="../media/image51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5" Type="http://schemas.openxmlformats.org/officeDocument/2006/relationships/image" Target="../media/image10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29" Type="http://schemas.openxmlformats.org/officeDocument/2006/relationships/image" Target="../media/image10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11" Type="http://schemas.openxmlformats.org/officeDocument/2006/relationships/image" Target="../media/image88.png"/><Relationship Id="rId24" Type="http://schemas.openxmlformats.org/officeDocument/2006/relationships/image" Target="../media/image101.png"/><Relationship Id="rId5" Type="http://schemas.openxmlformats.org/officeDocument/2006/relationships/image" Target="../media/image49.png"/><Relationship Id="rId15" Type="http://schemas.openxmlformats.org/officeDocument/2006/relationships/image" Target="../media/image92.png"/><Relationship Id="rId23" Type="http://schemas.openxmlformats.org/officeDocument/2006/relationships/image" Target="../media/image100.png"/><Relationship Id="rId28" Type="http://schemas.openxmlformats.org/officeDocument/2006/relationships/image" Target="../media/image105.png"/><Relationship Id="rId10" Type="http://schemas.openxmlformats.org/officeDocument/2006/relationships/image" Target="../media/image87.png"/><Relationship Id="rId19" Type="http://schemas.openxmlformats.org/officeDocument/2006/relationships/image" Target="../media/image96.png"/><Relationship Id="rId4" Type="http://schemas.openxmlformats.org/officeDocument/2006/relationships/image" Target="../media/image48.png"/><Relationship Id="rId9" Type="http://schemas.openxmlformats.org/officeDocument/2006/relationships/image" Target="../media/image861.png"/><Relationship Id="rId14" Type="http://schemas.openxmlformats.org/officeDocument/2006/relationships/image" Target="../media/image91.png"/><Relationship Id="rId22" Type="http://schemas.openxmlformats.org/officeDocument/2006/relationships/image" Target="../media/image99.png"/><Relationship Id="rId27" Type="http://schemas.openxmlformats.org/officeDocument/2006/relationships/image" Target="../media/image10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9.png"/><Relationship Id="rId3" Type="http://schemas.openxmlformats.org/officeDocument/2006/relationships/image" Target="../media/image53.png"/><Relationship Id="rId7" Type="http://schemas.openxmlformats.org/officeDocument/2006/relationships/image" Target="../media/image450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0.png"/><Relationship Id="rId11" Type="http://schemas.openxmlformats.org/officeDocument/2006/relationships/image" Target="../media/image57.png"/><Relationship Id="rId5" Type="http://schemas.openxmlformats.org/officeDocument/2006/relationships/image" Target="../media/image54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420.png"/><Relationship Id="rId9" Type="http://schemas.openxmlformats.org/officeDocument/2006/relationships/image" Target="../media/image470.png"/><Relationship Id="rId1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66.png"/><Relationship Id="rId12" Type="http://schemas.openxmlformats.org/officeDocument/2006/relationships/image" Target="../media/image600.png"/><Relationship Id="rId17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40.png"/><Relationship Id="rId11" Type="http://schemas.openxmlformats.org/officeDocument/2006/relationships/image" Target="../media/image62.png"/><Relationship Id="rId15" Type="http://schemas.openxmlformats.org/officeDocument/2006/relationships/image" Target="../media/image71.png"/><Relationship Id="rId10" Type="http://schemas.openxmlformats.org/officeDocument/2006/relationships/image" Target="../media/image69.png"/><Relationship Id="rId9" Type="http://schemas.openxmlformats.org/officeDocument/2006/relationships/image" Target="../media/image68.png"/><Relationship Id="rId14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64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65.png"/><Relationship Id="rId9" Type="http://schemas.openxmlformats.org/officeDocument/2006/relationships/image" Target="../media/image7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81.png"/><Relationship Id="rId21" Type="http://schemas.openxmlformats.org/officeDocument/2006/relationships/image" Target="../media/image83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10.xml"/><Relationship Id="rId20" Type="http://schemas.openxmlformats.org/officeDocument/2006/relationships/image" Target="../media/image12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8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3" Type="http://schemas.openxmlformats.org/officeDocument/2006/relationships/image" Target="../media/image84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17" Type="http://schemas.openxmlformats.org/officeDocument/2006/relationships/image" Target="../media/image108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5" Type="http://schemas.openxmlformats.org/officeDocument/2006/relationships/image" Target="../media/image85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3" Type="http://schemas.openxmlformats.org/officeDocument/2006/relationships/image" Target="../media/image84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127.png"/><Relationship Id="rId9" Type="http://schemas.openxmlformats.org/officeDocument/2006/relationships/image" Target="../media/image1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09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110.png"/><Relationship Id="rId9" Type="http://schemas.openxmlformats.org/officeDocument/2006/relationships/image" Target="../media/image1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1.png"/><Relationship Id="rId3" Type="http://schemas.openxmlformats.org/officeDocument/2006/relationships/image" Target="../media/image121.png"/><Relationship Id="rId7" Type="http://schemas.openxmlformats.org/officeDocument/2006/relationships/image" Target="../media/image126.png"/><Relationship Id="rId12" Type="http://schemas.openxmlformats.org/officeDocument/2006/relationships/image" Target="../media/image1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5.png"/><Relationship Id="rId11" Type="http://schemas.openxmlformats.org/officeDocument/2006/relationships/image" Target="../media/image151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Relationship Id="rId9" Type="http://schemas.openxmlformats.org/officeDocument/2006/relationships/image" Target="../media/image1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0.png"/><Relationship Id="rId3" Type="http://schemas.openxmlformats.org/officeDocument/2006/relationships/image" Target="../media/image169.png"/><Relationship Id="rId7" Type="http://schemas.openxmlformats.org/officeDocument/2006/relationships/image" Target="../media/image1520.png"/><Relationship Id="rId12" Type="http://schemas.openxmlformats.org/officeDocument/2006/relationships/image" Target="../media/image15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10.png"/><Relationship Id="rId11" Type="http://schemas.openxmlformats.org/officeDocument/2006/relationships/image" Target="../media/image1560.png"/><Relationship Id="rId5" Type="http://schemas.openxmlformats.org/officeDocument/2006/relationships/image" Target="../media/image630.png"/><Relationship Id="rId10" Type="http://schemas.openxmlformats.org/officeDocument/2006/relationships/image" Target="../media/image1550.png"/><Relationship Id="rId4" Type="http://schemas.openxmlformats.org/officeDocument/2006/relationships/image" Target="../media/image170.png"/><Relationship Id="rId9" Type="http://schemas.openxmlformats.org/officeDocument/2006/relationships/image" Target="../media/image1540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0.png"/><Relationship Id="rId18" Type="http://schemas.openxmlformats.org/officeDocument/2006/relationships/image" Target="../media/image175.png"/><Relationship Id="rId26" Type="http://schemas.openxmlformats.org/officeDocument/2006/relationships/image" Target="../media/image186.png"/><Relationship Id="rId3" Type="http://schemas.openxmlformats.org/officeDocument/2006/relationships/image" Target="../media/image171.png"/><Relationship Id="rId21" Type="http://schemas.openxmlformats.org/officeDocument/2006/relationships/image" Target="../media/image177.png"/><Relationship Id="rId12" Type="http://schemas.openxmlformats.org/officeDocument/2006/relationships/image" Target="../media/image179.png"/><Relationship Id="rId17" Type="http://schemas.openxmlformats.org/officeDocument/2006/relationships/image" Target="../media/image173.png"/><Relationship Id="rId25" Type="http://schemas.openxmlformats.org/officeDocument/2006/relationships/image" Target="../media/image185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83.png"/><Relationship Id="rId20" Type="http://schemas.openxmlformats.org/officeDocument/2006/relationships/image" Target="../media/image176.png"/><Relationship Id="rId1" Type="http://schemas.openxmlformats.org/officeDocument/2006/relationships/slideLayout" Target="../slideLayouts/slideLayout8.xml"/><Relationship Id="rId24" Type="http://schemas.openxmlformats.org/officeDocument/2006/relationships/image" Target="../media/image184.png"/><Relationship Id="rId15" Type="http://schemas.openxmlformats.org/officeDocument/2006/relationships/image" Target="../media/image182.png"/><Relationship Id="rId23" Type="http://schemas.openxmlformats.org/officeDocument/2006/relationships/image" Target="../media/image181.png"/><Relationship Id="rId19" Type="http://schemas.openxmlformats.org/officeDocument/2006/relationships/image" Target="../media/image1713.png"/><Relationship Id="rId9" Type="http://schemas.openxmlformats.org/officeDocument/2006/relationships/image" Target="../media/image174.png"/><Relationship Id="rId14" Type="http://schemas.openxmlformats.org/officeDocument/2006/relationships/image" Target="../media/image172.png"/><Relationship Id="rId22" Type="http://schemas.openxmlformats.org/officeDocument/2006/relationships/image" Target="../media/image178.png"/><Relationship Id="rId27" Type="http://schemas.openxmlformats.org/officeDocument/2006/relationships/image" Target="../media/image18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wmf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90.png"/><Relationship Id="rId2" Type="http://schemas.openxmlformats.org/officeDocument/2006/relationships/control" Target="../activeX/activeX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5.w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87.wmf"/><Relationship Id="rId2" Type="http://schemas.openxmlformats.org/officeDocument/2006/relationships/control" Target="../activeX/activeX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390.png"/><Relationship Id="rId5" Type="http://schemas.openxmlformats.org/officeDocument/2006/relationships/image" Target="../media/image1261.png"/><Relationship Id="rId4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1.png"/><Relationship Id="rId3" Type="http://schemas.openxmlformats.org/officeDocument/2006/relationships/image" Target="../media/image1411.png"/><Relationship Id="rId7" Type="http://schemas.openxmlformats.org/officeDocument/2006/relationships/image" Target="../media/image16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81.png"/><Relationship Id="rId11" Type="http://schemas.openxmlformats.org/officeDocument/2006/relationships/image" Target="../media/image1691.png"/><Relationship Id="rId5" Type="http://schemas.openxmlformats.org/officeDocument/2006/relationships/image" Target="../media/image1671.png"/><Relationship Id="rId10" Type="http://schemas.openxmlformats.org/officeDocument/2006/relationships/image" Target="../media/image1751.png"/><Relationship Id="rId4" Type="http://schemas.openxmlformats.org/officeDocument/2006/relationships/image" Target="../media/image1662.png"/><Relationship Id="rId9" Type="http://schemas.openxmlformats.org/officeDocument/2006/relationships/image" Target="../media/image1741.png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00.png"/><Relationship Id="rId21" Type="http://schemas.openxmlformats.org/officeDocument/2006/relationships/image" Target="../media/image1701.png"/><Relationship Id="rId25" Type="http://schemas.openxmlformats.org/officeDocument/2006/relationships/image" Target="../media/image1790.png"/><Relationship Id="rId33" Type="http://schemas.openxmlformats.org/officeDocument/2006/relationships/image" Target="../media/image1900.png"/><Relationship Id="rId2" Type="http://schemas.openxmlformats.org/officeDocument/2006/relationships/notesSlide" Target="../notesSlides/notesSlide22.xml"/><Relationship Id="rId20" Type="http://schemas.openxmlformats.org/officeDocument/2006/relationships/image" Target="../media/image1840.png"/><Relationship Id="rId29" Type="http://schemas.openxmlformats.org/officeDocument/2006/relationships/image" Target="../media/image1860.png"/><Relationship Id="rId1" Type="http://schemas.openxmlformats.org/officeDocument/2006/relationships/slideLayout" Target="../slideLayouts/slideLayout8.xml"/><Relationship Id="rId24" Type="http://schemas.openxmlformats.org/officeDocument/2006/relationships/image" Target="../media/image1761.png"/><Relationship Id="rId32" Type="http://schemas.openxmlformats.org/officeDocument/2006/relationships/image" Target="../media/image189.png"/><Relationship Id="rId15" Type="http://schemas.openxmlformats.org/officeDocument/2006/relationships/image" Target="../media/image1830.png"/><Relationship Id="rId23" Type="http://schemas.openxmlformats.org/officeDocument/2006/relationships/image" Target="../media/image1721.png"/><Relationship Id="rId28" Type="http://schemas.openxmlformats.org/officeDocument/2006/relationships/image" Target="../media/image1850.png"/><Relationship Id="rId10" Type="http://schemas.openxmlformats.org/officeDocument/2006/relationships/image" Target="../media/image1820.png"/><Relationship Id="rId31" Type="http://schemas.openxmlformats.org/officeDocument/2006/relationships/image" Target="../media/image188.png"/><Relationship Id="rId22" Type="http://schemas.openxmlformats.org/officeDocument/2006/relationships/image" Target="../media/image1712.png"/><Relationship Id="rId27" Type="http://schemas.openxmlformats.org/officeDocument/2006/relationships/image" Target="../media/image1811.png"/><Relationship Id="rId30" Type="http://schemas.openxmlformats.org/officeDocument/2006/relationships/image" Target="../media/image187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3" Type="http://schemas.openxmlformats.org/officeDocument/2006/relationships/image" Target="../media/image207.png"/><Relationship Id="rId18" Type="http://schemas.openxmlformats.org/officeDocument/2006/relationships/image" Target="../media/image212.png"/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12" Type="http://schemas.openxmlformats.org/officeDocument/2006/relationships/image" Target="../media/image206.png"/><Relationship Id="rId17" Type="http://schemas.openxmlformats.org/officeDocument/2006/relationships/image" Target="../media/image211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2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0.png"/><Relationship Id="rId11" Type="http://schemas.openxmlformats.org/officeDocument/2006/relationships/image" Target="../media/image205.png"/><Relationship Id="rId5" Type="http://schemas.openxmlformats.org/officeDocument/2006/relationships/image" Target="../media/image199.png"/><Relationship Id="rId15" Type="http://schemas.openxmlformats.org/officeDocument/2006/relationships/image" Target="../media/image209.png"/><Relationship Id="rId10" Type="http://schemas.openxmlformats.org/officeDocument/2006/relationships/image" Target="../media/image204.png"/><Relationship Id="rId4" Type="http://schemas.openxmlformats.org/officeDocument/2006/relationships/image" Target="../media/image198.png"/><Relationship Id="rId9" Type="http://schemas.openxmlformats.org/officeDocument/2006/relationships/image" Target="../media/image203.png"/><Relationship Id="rId14" Type="http://schemas.openxmlformats.org/officeDocument/2006/relationships/image" Target="../media/image20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223.png"/><Relationship Id="rId18" Type="http://schemas.openxmlformats.org/officeDocument/2006/relationships/image" Target="../media/image228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12" Type="http://schemas.openxmlformats.org/officeDocument/2006/relationships/image" Target="../media/image222.png"/><Relationship Id="rId17" Type="http://schemas.openxmlformats.org/officeDocument/2006/relationships/image" Target="../media/image227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22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6.png"/><Relationship Id="rId11" Type="http://schemas.openxmlformats.org/officeDocument/2006/relationships/image" Target="../media/image221.png"/><Relationship Id="rId5" Type="http://schemas.openxmlformats.org/officeDocument/2006/relationships/image" Target="../media/image215.png"/><Relationship Id="rId15" Type="http://schemas.openxmlformats.org/officeDocument/2006/relationships/image" Target="../media/image225.png"/><Relationship Id="rId10" Type="http://schemas.openxmlformats.org/officeDocument/2006/relationships/image" Target="../media/image220.png"/><Relationship Id="rId4" Type="http://schemas.openxmlformats.org/officeDocument/2006/relationships/image" Target="../media/image214.png"/><Relationship Id="rId9" Type="http://schemas.openxmlformats.org/officeDocument/2006/relationships/image" Target="../media/image219.png"/><Relationship Id="rId14" Type="http://schemas.openxmlformats.org/officeDocument/2006/relationships/image" Target="../media/image22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0.png"/><Relationship Id="rId13" Type="http://schemas.openxmlformats.org/officeDocument/2006/relationships/image" Target="../media/image2070.png"/><Relationship Id="rId18" Type="http://schemas.openxmlformats.org/officeDocument/2006/relationships/image" Target="../media/image2120.png"/><Relationship Id="rId3" Type="http://schemas.openxmlformats.org/officeDocument/2006/relationships/image" Target="../media/image1970.png"/><Relationship Id="rId7" Type="http://schemas.openxmlformats.org/officeDocument/2006/relationships/image" Target="../media/image2011.png"/><Relationship Id="rId12" Type="http://schemas.openxmlformats.org/officeDocument/2006/relationships/image" Target="../media/image2060.png"/><Relationship Id="rId17" Type="http://schemas.openxmlformats.org/officeDocument/2006/relationships/image" Target="../media/image2111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2100.png"/><Relationship Id="rId20" Type="http://schemas.openxmlformats.org/officeDocument/2006/relationships/image" Target="../media/image214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00.png"/><Relationship Id="rId11" Type="http://schemas.openxmlformats.org/officeDocument/2006/relationships/image" Target="../media/image2050.png"/><Relationship Id="rId5" Type="http://schemas.openxmlformats.org/officeDocument/2006/relationships/image" Target="../media/image1990.png"/><Relationship Id="rId15" Type="http://schemas.openxmlformats.org/officeDocument/2006/relationships/image" Target="../media/image2090.png"/><Relationship Id="rId10" Type="http://schemas.openxmlformats.org/officeDocument/2006/relationships/image" Target="../media/image2040.png"/><Relationship Id="rId19" Type="http://schemas.openxmlformats.org/officeDocument/2006/relationships/image" Target="../media/image2130.png"/><Relationship Id="rId4" Type="http://schemas.openxmlformats.org/officeDocument/2006/relationships/image" Target="../media/image1980.png"/><Relationship Id="rId9" Type="http://schemas.openxmlformats.org/officeDocument/2006/relationships/image" Target="../media/image2030.png"/><Relationship Id="rId14" Type="http://schemas.openxmlformats.org/officeDocument/2006/relationships/image" Target="../media/image208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0.png"/><Relationship Id="rId13" Type="http://schemas.openxmlformats.org/officeDocument/2006/relationships/image" Target="../media/image2230.png"/><Relationship Id="rId18" Type="http://schemas.openxmlformats.org/officeDocument/2006/relationships/image" Target="../media/image2250.png"/><Relationship Id="rId7" Type="http://schemas.openxmlformats.org/officeDocument/2006/relationships/image" Target="../media/image2160.png"/><Relationship Id="rId12" Type="http://schemas.openxmlformats.org/officeDocument/2006/relationships/image" Target="../media/image2220.png"/><Relationship Id="rId17" Type="http://schemas.openxmlformats.org/officeDocument/2006/relationships/image" Target="../media/image2271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226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80.png"/><Relationship Id="rId11" Type="http://schemas.openxmlformats.org/officeDocument/2006/relationships/image" Target="../media/image2211.png"/><Relationship Id="rId5" Type="http://schemas.openxmlformats.org/officeDocument/2006/relationships/image" Target="../media/image1771.png"/><Relationship Id="rId15" Type="http://schemas.openxmlformats.org/officeDocument/2006/relationships/image" Target="../media/image2170.png"/><Relationship Id="rId10" Type="http://schemas.openxmlformats.org/officeDocument/2006/relationships/image" Target="../media/image2200.png"/><Relationship Id="rId4" Type="http://schemas.openxmlformats.org/officeDocument/2006/relationships/image" Target="../media/image2150.png"/><Relationship Id="rId9" Type="http://schemas.openxmlformats.org/officeDocument/2006/relationships/image" Target="../media/image2190.png"/><Relationship Id="rId14" Type="http://schemas.openxmlformats.org/officeDocument/2006/relationships/image" Target="../media/image224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13" Type="http://schemas.openxmlformats.org/officeDocument/2006/relationships/image" Target="../media/image237.png"/><Relationship Id="rId3" Type="http://schemas.openxmlformats.org/officeDocument/2006/relationships/image" Target="../media/image2270.png"/><Relationship Id="rId7" Type="http://schemas.openxmlformats.org/officeDocument/2006/relationships/image" Target="../media/image231.png"/><Relationship Id="rId12" Type="http://schemas.openxmlformats.org/officeDocument/2006/relationships/image" Target="../media/image2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0.png"/><Relationship Id="rId11" Type="http://schemas.openxmlformats.org/officeDocument/2006/relationships/image" Target="../media/image235.png"/><Relationship Id="rId5" Type="http://schemas.openxmlformats.org/officeDocument/2006/relationships/image" Target="../media/image229.png"/><Relationship Id="rId10" Type="http://schemas.openxmlformats.org/officeDocument/2006/relationships/image" Target="../media/image234.png"/><Relationship Id="rId9" Type="http://schemas.openxmlformats.org/officeDocument/2006/relationships/image" Target="../media/image233.png"/><Relationship Id="rId4" Type="http://schemas.openxmlformats.org/officeDocument/2006/relationships/image" Target="../media/image2280.png"/><Relationship Id="rId14" Type="http://schemas.openxmlformats.org/officeDocument/2006/relationships/image" Target="../media/image23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256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9.png"/><Relationship Id="rId5" Type="http://schemas.openxmlformats.org/officeDocument/2006/relationships/image" Target="../media/image240.png"/><Relationship Id="rId4" Type="http://schemas.openxmlformats.org/officeDocument/2006/relationships/image" Target="../media/image23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13" Type="http://schemas.openxmlformats.org/officeDocument/2006/relationships/image" Target="../media/image272.png"/><Relationship Id="rId3" Type="http://schemas.openxmlformats.org/officeDocument/2006/relationships/image" Target="../media/image262.png"/><Relationship Id="rId7" Type="http://schemas.openxmlformats.org/officeDocument/2006/relationships/image" Target="../media/image266.png"/><Relationship Id="rId12" Type="http://schemas.openxmlformats.org/officeDocument/2006/relationships/image" Target="../media/image271.png"/><Relationship Id="rId17" Type="http://schemas.openxmlformats.org/officeDocument/2006/relationships/image" Target="../media/image276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27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5.png"/><Relationship Id="rId11" Type="http://schemas.openxmlformats.org/officeDocument/2006/relationships/image" Target="../media/image270.png"/><Relationship Id="rId5" Type="http://schemas.openxmlformats.org/officeDocument/2006/relationships/image" Target="../media/image241.png"/><Relationship Id="rId15" Type="http://schemas.openxmlformats.org/officeDocument/2006/relationships/image" Target="../media/image274.png"/><Relationship Id="rId10" Type="http://schemas.openxmlformats.org/officeDocument/2006/relationships/image" Target="../media/image269.png"/><Relationship Id="rId4" Type="http://schemas.openxmlformats.org/officeDocument/2006/relationships/image" Target="../media/image263.png"/><Relationship Id="rId9" Type="http://schemas.openxmlformats.org/officeDocument/2006/relationships/image" Target="../media/image268.png"/><Relationship Id="rId14" Type="http://schemas.openxmlformats.org/officeDocument/2006/relationships/image" Target="../media/image27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13" Type="http://schemas.openxmlformats.org/officeDocument/2006/relationships/image" Target="../media/image287.png"/><Relationship Id="rId18" Type="http://schemas.openxmlformats.org/officeDocument/2006/relationships/image" Target="../media/image292.png"/><Relationship Id="rId3" Type="http://schemas.openxmlformats.org/officeDocument/2006/relationships/image" Target="../media/image277.png"/><Relationship Id="rId7" Type="http://schemas.openxmlformats.org/officeDocument/2006/relationships/image" Target="../media/image281.png"/><Relationship Id="rId12" Type="http://schemas.openxmlformats.org/officeDocument/2006/relationships/image" Target="../media/image286.png"/><Relationship Id="rId17" Type="http://schemas.openxmlformats.org/officeDocument/2006/relationships/image" Target="../media/image291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29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0.png"/><Relationship Id="rId11" Type="http://schemas.openxmlformats.org/officeDocument/2006/relationships/image" Target="../media/image285.png"/><Relationship Id="rId5" Type="http://schemas.openxmlformats.org/officeDocument/2006/relationships/image" Target="../media/image279.png"/><Relationship Id="rId15" Type="http://schemas.openxmlformats.org/officeDocument/2006/relationships/image" Target="../media/image289.png"/><Relationship Id="rId10" Type="http://schemas.openxmlformats.org/officeDocument/2006/relationships/image" Target="../media/image284.png"/><Relationship Id="rId19" Type="http://schemas.openxmlformats.org/officeDocument/2006/relationships/image" Target="../media/image293.png"/><Relationship Id="rId4" Type="http://schemas.openxmlformats.org/officeDocument/2006/relationships/image" Target="../media/image278.png"/><Relationship Id="rId9" Type="http://schemas.openxmlformats.org/officeDocument/2006/relationships/image" Target="../media/image283.png"/><Relationship Id="rId14" Type="http://schemas.openxmlformats.org/officeDocument/2006/relationships/image" Target="../media/image28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13" Type="http://schemas.openxmlformats.org/officeDocument/2006/relationships/image" Target="../media/image304.png"/><Relationship Id="rId18" Type="http://schemas.openxmlformats.org/officeDocument/2006/relationships/image" Target="../media/image309.png"/><Relationship Id="rId3" Type="http://schemas.openxmlformats.org/officeDocument/2006/relationships/image" Target="../media/image294.png"/><Relationship Id="rId7" Type="http://schemas.openxmlformats.org/officeDocument/2006/relationships/image" Target="../media/image298.png"/><Relationship Id="rId12" Type="http://schemas.openxmlformats.org/officeDocument/2006/relationships/image" Target="../media/image303.png"/><Relationship Id="rId17" Type="http://schemas.openxmlformats.org/officeDocument/2006/relationships/image" Target="../media/image308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30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7.png"/><Relationship Id="rId11" Type="http://schemas.openxmlformats.org/officeDocument/2006/relationships/image" Target="../media/image302.png"/><Relationship Id="rId5" Type="http://schemas.openxmlformats.org/officeDocument/2006/relationships/image" Target="../media/image296.png"/><Relationship Id="rId15" Type="http://schemas.openxmlformats.org/officeDocument/2006/relationships/image" Target="../media/image306.png"/><Relationship Id="rId10" Type="http://schemas.openxmlformats.org/officeDocument/2006/relationships/image" Target="../media/image301.png"/><Relationship Id="rId4" Type="http://schemas.openxmlformats.org/officeDocument/2006/relationships/image" Target="../media/image295.png"/><Relationship Id="rId9" Type="http://schemas.openxmlformats.org/officeDocument/2006/relationships/image" Target="../media/image300.png"/><Relationship Id="rId14" Type="http://schemas.openxmlformats.org/officeDocument/2006/relationships/image" Target="../media/image30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13" Type="http://schemas.openxmlformats.org/officeDocument/2006/relationships/image" Target="../media/image320.png"/><Relationship Id="rId18" Type="http://schemas.openxmlformats.org/officeDocument/2006/relationships/image" Target="../media/image325.png"/><Relationship Id="rId3" Type="http://schemas.openxmlformats.org/officeDocument/2006/relationships/image" Target="../media/image242.png"/><Relationship Id="rId7" Type="http://schemas.openxmlformats.org/officeDocument/2006/relationships/image" Target="../media/image314.png"/><Relationship Id="rId12" Type="http://schemas.openxmlformats.org/officeDocument/2006/relationships/image" Target="../media/image319.png"/><Relationship Id="rId17" Type="http://schemas.openxmlformats.org/officeDocument/2006/relationships/image" Target="../media/image324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32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3.png"/><Relationship Id="rId11" Type="http://schemas.openxmlformats.org/officeDocument/2006/relationships/image" Target="../media/image318.png"/><Relationship Id="rId5" Type="http://schemas.openxmlformats.org/officeDocument/2006/relationships/image" Target="../media/image312.png"/><Relationship Id="rId15" Type="http://schemas.openxmlformats.org/officeDocument/2006/relationships/image" Target="../media/image322.png"/><Relationship Id="rId10" Type="http://schemas.openxmlformats.org/officeDocument/2006/relationships/image" Target="../media/image317.png"/><Relationship Id="rId4" Type="http://schemas.openxmlformats.org/officeDocument/2006/relationships/image" Target="../media/image311.png"/><Relationship Id="rId9" Type="http://schemas.openxmlformats.org/officeDocument/2006/relationships/image" Target="../media/image316.png"/><Relationship Id="rId14" Type="http://schemas.openxmlformats.org/officeDocument/2006/relationships/image" Target="../media/image3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0.png"/><Relationship Id="rId13" Type="http://schemas.openxmlformats.org/officeDocument/2006/relationships/image" Target="../media/image2510.png"/><Relationship Id="rId18" Type="http://schemas.openxmlformats.org/officeDocument/2006/relationships/image" Target="../media/image3090.png"/><Relationship Id="rId3" Type="http://schemas.openxmlformats.org/officeDocument/2006/relationships/image" Target="../media/image1511.png"/><Relationship Id="rId21" Type="http://schemas.openxmlformats.org/officeDocument/2006/relationships/image" Target="../media/image330.png"/><Relationship Id="rId7" Type="http://schemas.openxmlformats.org/officeDocument/2006/relationships/image" Target="../media/image1910.png"/><Relationship Id="rId12" Type="http://schemas.openxmlformats.org/officeDocument/2006/relationships/image" Target="../media/image2410.png"/><Relationship Id="rId17" Type="http://schemas.openxmlformats.org/officeDocument/2006/relationships/image" Target="../media/image2910.png"/><Relationship Id="rId2" Type="http://schemas.openxmlformats.org/officeDocument/2006/relationships/image" Target="../media/image1410.png"/><Relationship Id="rId16" Type="http://schemas.openxmlformats.org/officeDocument/2006/relationships/image" Target="../media/image2810.png"/><Relationship Id="rId20" Type="http://schemas.openxmlformats.org/officeDocument/2006/relationships/image" Target="../media/image3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0.png"/><Relationship Id="rId11" Type="http://schemas.openxmlformats.org/officeDocument/2006/relationships/image" Target="../media/image2310.png"/><Relationship Id="rId5" Type="http://schemas.openxmlformats.org/officeDocument/2006/relationships/image" Target="../media/image1710.png"/><Relationship Id="rId15" Type="http://schemas.openxmlformats.org/officeDocument/2006/relationships/image" Target="../media/image2710.png"/><Relationship Id="rId10" Type="http://schemas.openxmlformats.org/officeDocument/2006/relationships/image" Target="../media/image2210.png"/><Relationship Id="rId19" Type="http://schemas.openxmlformats.org/officeDocument/2006/relationships/image" Target="../media/image31.png"/><Relationship Id="rId4" Type="http://schemas.openxmlformats.org/officeDocument/2006/relationships/image" Target="../media/image1610.png"/><Relationship Id="rId9" Type="http://schemas.openxmlformats.org/officeDocument/2006/relationships/image" Target="../media/image2110.png"/><Relationship Id="rId14" Type="http://schemas.openxmlformats.org/officeDocument/2006/relationships/image" Target="../media/image2610.png"/><Relationship Id="rId22" Type="http://schemas.openxmlformats.org/officeDocument/2006/relationships/image" Target="../media/image34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png"/><Relationship Id="rId13" Type="http://schemas.openxmlformats.org/officeDocument/2006/relationships/image" Target="../media/image720.png"/><Relationship Id="rId3" Type="http://schemas.openxmlformats.org/officeDocument/2006/relationships/image" Target="../media/image620.png"/><Relationship Id="rId7" Type="http://schemas.openxmlformats.org/officeDocument/2006/relationships/image" Target="../media/image660.png"/><Relationship Id="rId12" Type="http://schemas.openxmlformats.org/officeDocument/2006/relationships/image" Target="../media/image710.png"/><Relationship Id="rId17" Type="http://schemas.openxmlformats.org/officeDocument/2006/relationships/image" Target="../media/image760.png"/><Relationship Id="rId2" Type="http://schemas.openxmlformats.org/officeDocument/2006/relationships/image" Target="../media/image350.png"/><Relationship Id="rId16" Type="http://schemas.openxmlformats.org/officeDocument/2006/relationships/image" Target="../media/image7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0.png"/><Relationship Id="rId11" Type="http://schemas.openxmlformats.org/officeDocument/2006/relationships/image" Target="../media/image700.png"/><Relationship Id="rId5" Type="http://schemas.openxmlformats.org/officeDocument/2006/relationships/image" Target="../media/image640.png"/><Relationship Id="rId15" Type="http://schemas.openxmlformats.org/officeDocument/2006/relationships/image" Target="../media/image740.png"/><Relationship Id="rId10" Type="http://schemas.openxmlformats.org/officeDocument/2006/relationships/image" Target="../media/image690.png"/><Relationship Id="rId4" Type="http://schemas.openxmlformats.org/officeDocument/2006/relationships/image" Target="../media/image631.png"/><Relationship Id="rId9" Type="http://schemas.openxmlformats.org/officeDocument/2006/relationships/image" Target="../media/image680.png"/><Relationship Id="rId14" Type="http://schemas.openxmlformats.org/officeDocument/2006/relationships/image" Target="../media/image73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13" Type="http://schemas.openxmlformats.org/officeDocument/2006/relationships/image" Target="../media/image850.png"/><Relationship Id="rId18" Type="http://schemas.openxmlformats.org/officeDocument/2006/relationships/image" Target="../media/image900.png"/><Relationship Id="rId3" Type="http://schemas.openxmlformats.org/officeDocument/2006/relationships/oleObject" Target="../embeddings/oleObject2.bin"/><Relationship Id="rId21" Type="http://schemas.openxmlformats.org/officeDocument/2006/relationships/image" Target="../media/image930.png"/><Relationship Id="rId7" Type="http://schemas.openxmlformats.org/officeDocument/2006/relationships/image" Target="../media/image328.png"/><Relationship Id="rId12" Type="http://schemas.openxmlformats.org/officeDocument/2006/relationships/image" Target="../media/image331.png"/><Relationship Id="rId17" Type="http://schemas.openxmlformats.org/officeDocument/2006/relationships/image" Target="../media/image890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880.png"/><Relationship Id="rId20" Type="http://schemas.openxmlformats.org/officeDocument/2006/relationships/image" Target="../media/image920.png"/><Relationship Id="rId1" Type="http://schemas.openxmlformats.org/officeDocument/2006/relationships/vmlDrawing" Target="../drawings/vmlDrawing5.vml"/><Relationship Id="rId6" Type="http://schemas.openxmlformats.org/officeDocument/2006/relationships/image" Target="../media/image242.emf"/><Relationship Id="rId11" Type="http://schemas.openxmlformats.org/officeDocument/2006/relationships/image" Target="../media/image830.png"/><Relationship Id="rId5" Type="http://schemas.openxmlformats.org/officeDocument/2006/relationships/oleObject" Target="../embeddings/oleObject3.bin"/><Relationship Id="rId15" Type="http://schemas.openxmlformats.org/officeDocument/2006/relationships/image" Target="../media/image870.png"/><Relationship Id="rId10" Type="http://schemas.openxmlformats.org/officeDocument/2006/relationships/image" Target="../media/image820.png"/><Relationship Id="rId19" Type="http://schemas.openxmlformats.org/officeDocument/2006/relationships/image" Target="../media/image910.png"/><Relationship Id="rId4" Type="http://schemas.openxmlformats.org/officeDocument/2006/relationships/image" Target="../media/image241.emf"/><Relationship Id="rId9" Type="http://schemas.openxmlformats.org/officeDocument/2006/relationships/image" Target="../media/image810.png"/><Relationship Id="rId14" Type="http://schemas.openxmlformats.org/officeDocument/2006/relationships/image" Target="../media/image860.png"/><Relationship Id="rId22" Type="http://schemas.openxmlformats.org/officeDocument/2006/relationships/image" Target="../media/image94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3" Type="http://schemas.openxmlformats.org/officeDocument/2006/relationships/image" Target="../media/image960.png"/><Relationship Id="rId7" Type="http://schemas.openxmlformats.org/officeDocument/2006/relationships/image" Target="../media/image100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90.png"/><Relationship Id="rId11" Type="http://schemas.openxmlformats.org/officeDocument/2006/relationships/image" Target="../media/image333.png"/><Relationship Id="rId5" Type="http://schemas.openxmlformats.org/officeDocument/2006/relationships/image" Target="../media/image980.png"/><Relationship Id="rId10" Type="http://schemas.openxmlformats.org/officeDocument/2006/relationships/image" Target="../media/image332.png"/><Relationship Id="rId4" Type="http://schemas.openxmlformats.org/officeDocument/2006/relationships/image" Target="../media/image970.png"/><Relationship Id="rId9" Type="http://schemas.openxmlformats.org/officeDocument/2006/relationships/image" Target="../media/image102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0.png"/><Relationship Id="rId5" Type="http://schemas.openxmlformats.org/officeDocument/2006/relationships/image" Target="../media/image1080.png"/><Relationship Id="rId4" Type="http://schemas.openxmlformats.org/officeDocument/2006/relationships/image" Target="../media/image10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43.w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0.png"/><Relationship Id="rId13" Type="http://schemas.openxmlformats.org/officeDocument/2006/relationships/image" Target="../media/image244.png"/><Relationship Id="rId3" Type="http://schemas.openxmlformats.org/officeDocument/2006/relationships/image" Target="../media/image2580.png"/><Relationship Id="rId7" Type="http://schemas.openxmlformats.org/officeDocument/2006/relationships/image" Target="../media/image2620.png"/><Relationship Id="rId12" Type="http://schemas.openxmlformats.org/officeDocument/2006/relationships/image" Target="../media/image26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11.png"/><Relationship Id="rId11" Type="http://schemas.openxmlformats.org/officeDocument/2006/relationships/image" Target="../media/image2660.png"/><Relationship Id="rId5" Type="http://schemas.openxmlformats.org/officeDocument/2006/relationships/image" Target="../media/image2600.png"/><Relationship Id="rId10" Type="http://schemas.openxmlformats.org/officeDocument/2006/relationships/image" Target="../media/image2650.png"/><Relationship Id="rId4" Type="http://schemas.openxmlformats.org/officeDocument/2006/relationships/image" Target="../media/image2570.png"/><Relationship Id="rId9" Type="http://schemas.openxmlformats.org/officeDocument/2006/relationships/image" Target="../media/image2640.png"/><Relationship Id="rId14" Type="http://schemas.openxmlformats.org/officeDocument/2006/relationships/image" Target="../media/image269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0.png"/><Relationship Id="rId13" Type="http://schemas.openxmlformats.org/officeDocument/2006/relationships/image" Target="../media/image2790.png"/><Relationship Id="rId18" Type="http://schemas.openxmlformats.org/officeDocument/2006/relationships/image" Target="../media/image2840.png"/><Relationship Id="rId3" Type="http://schemas.openxmlformats.org/officeDocument/2006/relationships/image" Target="../media/image53.png"/><Relationship Id="rId7" Type="http://schemas.openxmlformats.org/officeDocument/2006/relationships/image" Target="../media/image2730.png"/><Relationship Id="rId12" Type="http://schemas.openxmlformats.org/officeDocument/2006/relationships/image" Target="../media/image2780.png"/><Relationship Id="rId17" Type="http://schemas.openxmlformats.org/officeDocument/2006/relationships/image" Target="../media/image2830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2820.png"/><Relationship Id="rId20" Type="http://schemas.openxmlformats.org/officeDocument/2006/relationships/image" Target="../media/image286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5.png"/><Relationship Id="rId11" Type="http://schemas.openxmlformats.org/officeDocument/2006/relationships/image" Target="../media/image2770.png"/><Relationship Id="rId5" Type="http://schemas.openxmlformats.org/officeDocument/2006/relationships/image" Target="../media/image2590.png"/><Relationship Id="rId15" Type="http://schemas.openxmlformats.org/officeDocument/2006/relationships/image" Target="../media/image2811.png"/><Relationship Id="rId10" Type="http://schemas.openxmlformats.org/officeDocument/2006/relationships/image" Target="../media/image2760.png"/><Relationship Id="rId19" Type="http://schemas.openxmlformats.org/officeDocument/2006/relationships/image" Target="../media/image2850.png"/><Relationship Id="rId4" Type="http://schemas.openxmlformats.org/officeDocument/2006/relationships/image" Target="../media/image2700.png"/><Relationship Id="rId9" Type="http://schemas.openxmlformats.org/officeDocument/2006/relationships/image" Target="../media/image2750.png"/><Relationship Id="rId14" Type="http://schemas.openxmlformats.org/officeDocument/2006/relationships/image" Target="../media/image280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0.png"/><Relationship Id="rId13" Type="http://schemas.openxmlformats.org/officeDocument/2006/relationships/image" Target="../media/image3160.png"/><Relationship Id="rId18" Type="http://schemas.openxmlformats.org/officeDocument/2006/relationships/image" Target="../media/image3220.png"/><Relationship Id="rId3" Type="http://schemas.openxmlformats.org/officeDocument/2006/relationships/image" Target="../media/image3051.png"/><Relationship Id="rId7" Type="http://schemas.openxmlformats.org/officeDocument/2006/relationships/image" Target="../media/image246.png"/><Relationship Id="rId12" Type="http://schemas.openxmlformats.org/officeDocument/2006/relationships/image" Target="../media/image3150.png"/><Relationship Id="rId17" Type="http://schemas.openxmlformats.org/officeDocument/2006/relationships/image" Target="../media/image3210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319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81.png"/><Relationship Id="rId11" Type="http://schemas.openxmlformats.org/officeDocument/2006/relationships/image" Target="../media/image3140.png"/><Relationship Id="rId5" Type="http://schemas.openxmlformats.org/officeDocument/2006/relationships/image" Target="../media/image3071.png"/><Relationship Id="rId15" Type="http://schemas.openxmlformats.org/officeDocument/2006/relationships/image" Target="../media/image3180.png"/><Relationship Id="rId10" Type="http://schemas.openxmlformats.org/officeDocument/2006/relationships/image" Target="../media/image3131.png"/><Relationship Id="rId4" Type="http://schemas.openxmlformats.org/officeDocument/2006/relationships/image" Target="../media/image3061.png"/><Relationship Id="rId9" Type="http://schemas.openxmlformats.org/officeDocument/2006/relationships/image" Target="../media/image3120.png"/><Relationship Id="rId14" Type="http://schemas.openxmlformats.org/officeDocument/2006/relationships/image" Target="../media/image317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0.png"/><Relationship Id="rId13" Type="http://schemas.openxmlformats.org/officeDocument/2006/relationships/image" Target="../media/image2940.png"/><Relationship Id="rId3" Type="http://schemas.openxmlformats.org/officeDocument/2006/relationships/image" Target="../media/image2950.png"/><Relationship Id="rId7" Type="http://schemas.openxmlformats.org/officeDocument/2006/relationships/image" Target="../media/image2980.png"/><Relationship Id="rId12" Type="http://schemas.openxmlformats.org/officeDocument/2006/relationships/image" Target="../media/image29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70.png"/><Relationship Id="rId11" Type="http://schemas.openxmlformats.org/officeDocument/2006/relationships/image" Target="../media/image2920.png"/><Relationship Id="rId5" Type="http://schemas.openxmlformats.org/officeDocument/2006/relationships/image" Target="../media/image2960.png"/><Relationship Id="rId10" Type="http://schemas.openxmlformats.org/officeDocument/2006/relationships/image" Target="../media/image2911.png"/><Relationship Id="rId4" Type="http://schemas.openxmlformats.org/officeDocument/2006/relationships/image" Target="../media/image53.png"/><Relationship Id="rId9" Type="http://schemas.openxmlformats.org/officeDocument/2006/relationships/image" Target="../media/image3000.png"/><Relationship Id="rId14" Type="http://schemas.openxmlformats.org/officeDocument/2006/relationships/image" Target="../media/image301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40.png"/><Relationship Id="rId3" Type="http://schemas.openxmlformats.org/officeDocument/2006/relationships/image" Target="../media/image3060.png"/><Relationship Id="rId7" Type="http://schemas.openxmlformats.org/officeDocument/2006/relationships/image" Target="../media/image30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20.png"/><Relationship Id="rId11" Type="http://schemas.openxmlformats.org/officeDocument/2006/relationships/image" Target="../media/image3130.png"/><Relationship Id="rId5" Type="http://schemas.openxmlformats.org/officeDocument/2006/relationships/image" Target="../media/image3070.png"/><Relationship Id="rId10" Type="http://schemas.openxmlformats.org/officeDocument/2006/relationships/image" Target="../media/image3080.png"/><Relationship Id="rId4" Type="http://schemas.openxmlformats.org/officeDocument/2006/relationships/image" Target="../media/image53.png"/><Relationship Id="rId9" Type="http://schemas.openxmlformats.org/officeDocument/2006/relationships/image" Target="../media/image30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control" Target="../activeX/activeX5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48.wmf"/><Relationship Id="rId4" Type="http://schemas.openxmlformats.org/officeDocument/2006/relationships/notesSlide" Target="../notesSlides/notesSlide4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control" Target="../activeX/activeX6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49.wmf"/><Relationship Id="rId4" Type="http://schemas.openxmlformats.org/officeDocument/2006/relationships/notesSlide" Target="../notesSlides/notesSlide4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13" Type="http://schemas.openxmlformats.org/officeDocument/2006/relationships/image" Target="../media/image334.png"/><Relationship Id="rId3" Type="http://schemas.openxmlformats.org/officeDocument/2006/relationships/image" Target="../media/image250.png"/><Relationship Id="rId7" Type="http://schemas.openxmlformats.org/officeDocument/2006/relationships/image" Target="../media/image254.png"/><Relationship Id="rId12" Type="http://schemas.openxmlformats.org/officeDocument/2006/relationships/image" Target="../media/image327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33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3.png"/><Relationship Id="rId11" Type="http://schemas.openxmlformats.org/officeDocument/2006/relationships/image" Target="../media/image326.png"/><Relationship Id="rId5" Type="http://schemas.openxmlformats.org/officeDocument/2006/relationships/image" Target="../media/image252.png"/><Relationship Id="rId15" Type="http://schemas.openxmlformats.org/officeDocument/2006/relationships/image" Target="../media/image336.png"/><Relationship Id="rId10" Type="http://schemas.openxmlformats.org/officeDocument/2006/relationships/image" Target="../media/image258.png"/><Relationship Id="rId4" Type="http://schemas.openxmlformats.org/officeDocument/2006/relationships/image" Target="../media/image251.png"/><Relationship Id="rId9" Type="http://schemas.openxmlformats.org/officeDocument/2006/relationships/image" Target="../media/image257.png"/><Relationship Id="rId14" Type="http://schemas.openxmlformats.org/officeDocument/2006/relationships/image" Target="../media/image33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0.png"/><Relationship Id="rId3" Type="http://schemas.openxmlformats.org/officeDocument/2006/relationships/image" Target="../media/image3260.png"/><Relationship Id="rId7" Type="http://schemas.openxmlformats.org/officeDocument/2006/relationships/image" Target="../media/image33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90.png"/><Relationship Id="rId11" Type="http://schemas.openxmlformats.org/officeDocument/2006/relationships/image" Target="../media/image339.png"/><Relationship Id="rId5" Type="http://schemas.openxmlformats.org/officeDocument/2006/relationships/image" Target="../media/image3280.png"/><Relationship Id="rId10" Type="http://schemas.openxmlformats.org/officeDocument/2006/relationships/image" Target="../media/image338.png"/><Relationship Id="rId4" Type="http://schemas.openxmlformats.org/officeDocument/2006/relationships/image" Target="../media/image3270.png"/><Relationship Id="rId9" Type="http://schemas.openxmlformats.org/officeDocument/2006/relationships/image" Target="../media/image333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80.png"/><Relationship Id="rId5" Type="http://schemas.openxmlformats.org/officeDocument/2006/relationships/image" Target="../media/image1670.png"/><Relationship Id="rId4" Type="http://schemas.openxmlformats.org/officeDocument/2006/relationships/image" Target="../media/image1660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0.png"/><Relationship Id="rId3" Type="http://schemas.openxmlformats.org/officeDocument/2006/relationships/image" Target="../media/image1700.png"/><Relationship Id="rId7" Type="http://schemas.openxmlformats.org/officeDocument/2006/relationships/image" Target="../media/image1740.png"/><Relationship Id="rId2" Type="http://schemas.openxmlformats.org/officeDocument/2006/relationships/image" Target="../media/image16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30.png"/><Relationship Id="rId5" Type="http://schemas.openxmlformats.org/officeDocument/2006/relationships/image" Target="../media/image1720.png"/><Relationship Id="rId10" Type="http://schemas.openxmlformats.org/officeDocument/2006/relationships/image" Target="../media/image1770.png"/><Relationship Id="rId4" Type="http://schemas.openxmlformats.org/officeDocument/2006/relationships/image" Target="../media/image1711.png"/><Relationship Id="rId9" Type="http://schemas.openxmlformats.org/officeDocument/2006/relationships/image" Target="../media/image176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1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11.png"/><Relationship Id="rId5" Type="http://schemas.openxmlformats.org/officeDocument/2006/relationships/image" Target="../media/image1812.png"/><Relationship Id="rId4" Type="http://schemas.openxmlformats.org/officeDocument/2006/relationships/image" Target="../media/image1714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5.png"/><Relationship Id="rId12" Type="http://schemas.openxmlformats.org/officeDocument/2006/relationships/image" Target="../media/image21.wmf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7" name="图片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20875" y="885825"/>
            <a:ext cx="1246188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66775" y="1214438"/>
            <a:ext cx="809625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463213" y="5557838"/>
            <a:ext cx="1371600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35750" y="4733925"/>
            <a:ext cx="1371600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直接连接符 2"/>
          <p:cNvCxnSpPr/>
          <p:nvPr/>
        </p:nvCxnSpPr>
        <p:spPr>
          <a:xfrm>
            <a:off x="7275169" y="4623340"/>
            <a:ext cx="4680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85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7089289" y="3137922"/>
            <a:ext cx="4924911" cy="1446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r"/>
            <a:r>
              <a:rPr lang="zh-CN" altLang="en-US" sz="4400" dirty="0">
                <a:latin typeface="微软雅黑" pitchFamily="34" charset="-122"/>
                <a:ea typeface="微软雅黑" pitchFamily="34" charset="-122"/>
              </a:rPr>
              <a:t>大学物理</a:t>
            </a:r>
            <a:endParaRPr lang="en-US" altLang="zh-CN" sz="4400" dirty="0">
              <a:latin typeface="微软雅黑" pitchFamily="34" charset="-122"/>
              <a:ea typeface="微软雅黑" pitchFamily="34" charset="-122"/>
            </a:endParaRPr>
          </a:p>
          <a:p>
            <a:pPr algn="r"/>
            <a:r>
              <a:rPr lang="zh-CN" altLang="en-US" sz="4400" dirty="0">
                <a:latin typeface="微软雅黑" pitchFamily="34" charset="-122"/>
                <a:ea typeface="微软雅黑" pitchFamily="34" charset="-122"/>
              </a:rPr>
              <a:t>机械振动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8016875" y="4806950"/>
            <a:ext cx="3997325" cy="523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r"/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戴占海</a:t>
            </a: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8016875" y="5402263"/>
            <a:ext cx="3997325" cy="400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r"/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QQ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13576003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195 -0.00741 L 0.30195 -0.00718 L 0.18151 -0.00394 L 0.12721 -0.00209 L -8.33333E-7 -0.00023 L -8.33333E-7 3.33333E-6 " pathEditMode="relative" rAng="0" ptsTypes="AAA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04" y="3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592 -0.00023 L 0.07592 -0.00023 L 5.20833E-6 -0.00023 L 5.20833E-6 -0.00023 " pathEditMode="relative" ptsTypes="AA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138 0.00116 L 0.18138 0.00116 L 0.10872 0.00347 C 0.08945 0.00347 0.07031 0.00231 0.05117 0.00116 C 0.04492 0.00092 0.0388 -0.00047 0.03242 -0.00093 C 0.02474 -0.00116 0.0168 -0.00093 0.00911 -0.00093 L 0.00911 -0.00093 " pathEditMode="relative" ptsTypes="AAAAA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164 -0.00208 L 0.18164 -0.00185 L 0.05742 -0.00023 C 0.03971 0.00024 0.02226 0.00209 0.00456 0.00209 C 0.00299 0.00209 1.04167E-6 -0.00023 1.04167E-6 -4.44444E-6 L 1.04167E-6 -0.00023 L 1.04167E-6 -4.44444E-6 " pathEditMode="relative" rAng="0" ptsTypes="AAAAAAA">
                                      <p:cBhvr>
                                        <p:cTn id="12" dur="2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89" y="20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164 -0.00208 L 0.18164 -0.00185 L 0.05742 -0.00023 C 0.03971 0.00023 0.02226 0.00208 0.00456 0.00208 C 0.00299 0.00208 1.04167E-6 -0.00023 1.04167E-6 3.7037E-7 L 1.04167E-6 -0.00023 L 1.04167E-6 3.7037E-7 " pathEditMode="relative" rAng="0" ptsTypes="AAAAAAA">
                                      <p:cBhvr>
                                        <p:cTn id="14" dur="2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89" y="20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844 -0.00023 L 0.09844 -0.00023 L 8.95833E-6 -0.00023 L 8.95833E-6 -0.00023 " pathEditMode="relative" ptsTypes="AAAA">
                                      <p:cBhvr>
                                        <p:cTn id="16" dur="2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258 -0.00023 L 0.09258 -0.00023 L 7.5E-6 -0.00023 L 7.5E-6 -0.00023 " pathEditMode="relative" ptsTypes="AAAA">
                                      <p:cBhvr>
                                        <p:cTn id="18" dur="2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197 -0.14814 L -0.21197 -0.14814 C -0.20429 -0.14675 -0.19635 -0.14583 -0.18866 -0.14398 C -0.17642 -0.14143 -0.18228 -0.14282 -0.17109 -0.13981 C -0.16692 -0.1375 -0.16236 -0.13472 -0.1582 -0.13379 C -0.15507 -0.13287 -0.15182 -0.1324 -0.14882 -0.13148 C -0.14674 -0.13101 -0.14491 -0.13009 -0.14296 -0.12962 C -0.13984 -0.1287 -0.13658 -0.12824 -0.13359 -0.12731 C -0.13189 -0.12685 -0.13033 -0.12615 -0.1289 -0.12546 C -0.12877 -0.12523 -0.12004 -0.12013 -0.11835 -0.11898 L -0.11484 -0.11712 L -0.11132 -0.11481 C -0.10885 -0.1118 -0.10156 -0.10185 -0.0996 -0.10046 C -0.09765 -0.09907 -0.0957 -0.09745 -0.09374 -0.09629 C -0.09257 -0.09537 -0.09127 -0.09513 -0.09023 -0.09398 C -0.08775 -0.09166 -0.08554 -0.08842 -0.0832 -0.08564 C -0.08202 -0.08425 -0.08098 -0.0824 -0.07968 -0.08148 L -0.07616 -0.07962 C -0.06939 -0.07152 -0.0759 -0.07847 -0.06913 -0.07314 C -0.05898 -0.0655 -0.06913 -0.07199 -0.06093 -0.06712 C -0.04869 -0.05254 -0.06757 -0.07453 -0.05273 -0.05879 C -0.05025 -0.05601 -0.0483 -0.05185 -0.0457 -0.05046 C -0.04452 -0.04953 -0.04322 -0.0493 -0.04218 -0.04814 C -0.04088 -0.04722 -0.03984 -0.04513 -0.03866 -0.04398 C -0.03866 -0.04398 -0.02981 -0.03888 -0.02812 -0.03796 C -0.02695 -0.03703 -0.02551 -0.03703 -0.0246 -0.03564 C -0.01653 -0.02615 -0.02017 -0.02893 -0.01406 -0.02546 C -0.00728 -0.0074 -0.01627 -0.02847 -0.0082 -0.01712 C -0.00051 -0.00625 -0.01106 -0.01388 -0.00234 -0.00879 C 0.00027 -0.00185 6.45833E-6 -0.00486 6.45833E-6 -0.00023 L 6.45833E-6 -0.00023 " pathEditMode="relative" ptsTypes="AAAAAAAAAAAAAAAAAAAAAAAAAAAAAAA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5 -0.10393 L -0.175 -0.10393 C -0.16536 -0.10254 -0.15547 -0.10509 -0.14635 -0.09977 C -0.14258 -0.09768 -0.14127 -0.09653 -0.13685 -0.0956 C -0.13203 -0.09467 -0.12734 -0.09444 -0.12252 -0.09352 C -0.11979 -0.09305 -0.11706 -0.09213 -0.11419 -0.09143 C -0.10638 -0.08657 -0.11471 -0.0912 -0.1 -0.08703 C -0.09726 -0.08634 -0.0944 -0.08449 -0.09167 -0.08287 C -0.08633 -0.07639 -0.0901 -0.07986 -0.08333 -0.07662 C -0.08216 -0.07592 -0.08099 -0.075 -0.07982 -0.0743 C -0.07825 -0.07361 -0.07669 -0.07315 -0.075 -0.07222 C -0.07383 -0.07176 -0.07265 -0.07083 -0.07148 -0.07014 C -0.06953 -0.06921 -0.06745 -0.06898 -0.06549 -0.06805 C -0.05807 -0.06481 -0.06588 -0.06759 -0.05833 -0.0618 C -0.05612 -0.05995 -0.05364 -0.05879 -0.0513 -0.05741 L -0.04049 -0.05116 L -0.03698 -0.04907 L -0.03333 -0.04699 L -0.0263 -0.03842 L -0.02265 -0.03426 C -0.01627 -0.01736 -0.02461 -0.03773 -0.01667 -0.02361 C -0.01133 -0.01412 -0.01771 -0.01921 -0.01081 -0.01504 C -0.00963 -0.01366 -0.00846 -0.01203 -0.00716 -0.01088 C -0.00612 -0.00995 -0.00456 -0.01018 -0.00364 -0.00879 C -0.00247 -0.00717 -0.00208 -0.0044 -0.0013 -0.00254 C -0.00091 -0.00162 -0.00052 -0.00116 -4.58333E-6 -0.00023 L -4.58333E-6 -0.00023 " pathEditMode="relative" ptsTypes="AAAAAAAAAAAAAAAAAAAAAAAAA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ChangeArrowheads="1"/>
          </p:cNvSpPr>
          <p:nvPr/>
        </p:nvSpPr>
        <p:spPr bwMode="auto">
          <a:xfrm>
            <a:off x="669882" y="522467"/>
            <a:ext cx="7391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2.简谐振动的数学模型</a:t>
            </a:r>
            <a:endParaRPr lang="en-US" altLang="zh-CN" sz="2800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p:sp>
        <p:nvSpPr>
          <p:cNvPr id="26637" name="AutoShape 55"/>
          <p:cNvSpPr>
            <a:spLocks/>
          </p:cNvSpPr>
          <p:nvPr/>
        </p:nvSpPr>
        <p:spPr bwMode="auto">
          <a:xfrm>
            <a:off x="6703129" y="2685794"/>
            <a:ext cx="287338" cy="1944688"/>
          </a:xfrm>
          <a:prstGeom prst="leftBrace">
            <a:avLst>
              <a:gd name="adj1" fmla="val 56400"/>
              <a:gd name="adj2" fmla="val 50000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FF"/>
              </a:solidFill>
              <a:latin typeface="+mn-lt"/>
              <a:ea typeface="+mn-ea"/>
            </a:endParaRPr>
          </a:p>
        </p:txBody>
      </p:sp>
      <p:sp>
        <p:nvSpPr>
          <p:cNvPr id="18" name="Text Box 35"/>
          <p:cNvSpPr txBox="1">
            <a:spLocks noChangeArrowheads="1"/>
          </p:cNvSpPr>
          <p:nvPr/>
        </p:nvSpPr>
        <p:spPr bwMode="auto">
          <a:xfrm>
            <a:off x="669882" y="1112171"/>
            <a:ext cx="9451149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物体受到的合外力的大小与离开平衡位置的位移成正比，方向与位移方向恒相反，这种性质的力称为</a:t>
            </a:r>
            <a:r>
              <a:rPr lang="zh-CN" altLang="en-US" sz="2800" dirty="0">
                <a:solidFill>
                  <a:srgbClr val="FF0000"/>
                </a:solidFill>
                <a:latin typeface="+mn-lt"/>
                <a:ea typeface="+mn-ea"/>
              </a:rPr>
              <a:t>线性回复力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 </a:t>
            </a:r>
          </a:p>
        </p:txBody>
      </p:sp>
      <p:sp>
        <p:nvSpPr>
          <p:cNvPr id="21" name="Text Box 93"/>
          <p:cNvSpPr txBox="1">
            <a:spLocks noChangeArrowheads="1"/>
          </p:cNvSpPr>
          <p:nvPr/>
        </p:nvSpPr>
        <p:spPr bwMode="auto">
          <a:xfrm>
            <a:off x="3559871" y="5539251"/>
            <a:ext cx="685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0000FF"/>
                </a:solidFill>
                <a:latin typeface="+mn-lt"/>
                <a:ea typeface="+mn-ea"/>
              </a:rPr>
              <a:t>令</a:t>
            </a:r>
            <a:r>
              <a:rPr lang="zh-CN" altLang="en-US" sz="2800">
                <a:latin typeface="+mn-lt"/>
                <a:ea typeface="+mn-ea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6990467" y="2513595"/>
                <a:ext cx="16530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𝑘𝑥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467" y="2513595"/>
                <a:ext cx="165308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6990467" y="3365662"/>
                <a:ext cx="14954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𝑚𝑎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467" y="3365662"/>
                <a:ext cx="149547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6990467" y="3937030"/>
                <a:ext cx="1549077" cy="9569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467" y="3937030"/>
                <a:ext cx="1549077" cy="9569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757316" y="5288176"/>
                <a:ext cx="1288879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316" y="5288176"/>
                <a:ext cx="1288879" cy="8989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1880819" y="5311617"/>
                <a:ext cx="1548051" cy="9103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0819" y="5311617"/>
                <a:ext cx="1548051" cy="91031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4245671" y="5345703"/>
                <a:ext cx="1495153" cy="9103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671" y="5345703"/>
                <a:ext cx="1495153" cy="91031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6275034" y="5288176"/>
                <a:ext cx="2603918" cy="9569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5034" y="5288176"/>
                <a:ext cx="2603918" cy="95692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标注 1"/>
          <p:cNvSpPr/>
          <p:nvPr/>
        </p:nvSpPr>
        <p:spPr>
          <a:xfrm>
            <a:off x="9320457" y="2066278"/>
            <a:ext cx="2175823" cy="872683"/>
          </a:xfrm>
          <a:prstGeom prst="wedgeRectCallout">
            <a:avLst>
              <a:gd name="adj1" fmla="val -82303"/>
              <a:gd name="adj2" fmla="val 34350"/>
            </a:avLst>
          </a:prstGeom>
          <a:solidFill>
            <a:schemeClr val="accent4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+mn-ea"/>
              </a:rPr>
              <a:t>简谐振动的动力学特征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65676" name="ShockwaveFlash1" r:id="rId2" imgW="5105520" imgH="2514600"/>
        </mc:Choice>
        <mc:Fallback>
          <p:control name="ShockwaveFlash1" r:id="rId2" imgW="5105520" imgH="2514600">
            <p:pic>
              <p:nvPicPr>
                <p:cNvPr id="26633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2"/>
                <a:srcRect/>
                <a:stretch>
                  <a:fillRect/>
                </a:stretch>
              </p:blipFill>
              <p:spPr bwMode="auto">
                <a:xfrm>
                  <a:off x="669882" y="2334084"/>
                  <a:ext cx="5517976" cy="25598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974076837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6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6" grpId="0"/>
      <p:bldP spid="26637" grpId="0" animBg="1"/>
      <p:bldP spid="18" grpId="0"/>
      <p:bldP spid="21" grpId="0"/>
      <p:bldP spid="14" grpId="0"/>
      <p:bldP spid="15" grpId="0"/>
      <p:bldP spid="16" grpId="0"/>
      <p:bldP spid="17" grpId="0"/>
      <p:bldP spid="19" grpId="0"/>
      <p:bldP spid="22" grpId="0"/>
      <p:bldP spid="23" grpId="0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Text Box 3"/>
          <p:cNvSpPr txBox="1">
            <a:spLocks noChangeArrowheads="1"/>
          </p:cNvSpPr>
          <p:nvPr/>
        </p:nvSpPr>
        <p:spPr bwMode="auto">
          <a:xfrm>
            <a:off x="713950" y="591350"/>
            <a:ext cx="58324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模型的解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——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位移与时间的关系</a:t>
            </a:r>
            <a:endParaRPr lang="en-US" altLang="zh-CN" sz="2800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713950" y="5314304"/>
            <a:ext cx="8830502" cy="1103313"/>
            <a:chOff x="567" y="2568"/>
            <a:chExt cx="4876" cy="695"/>
          </a:xfrm>
        </p:grpSpPr>
        <p:sp>
          <p:nvSpPr>
            <p:cNvPr id="28685" name="AutoShape 16" descr="羊皮纸"/>
            <p:cNvSpPr>
              <a:spLocks noChangeArrowheads="1"/>
            </p:cNvSpPr>
            <p:nvPr/>
          </p:nvSpPr>
          <p:spPr bwMode="auto">
            <a:xfrm>
              <a:off x="567" y="2568"/>
              <a:ext cx="4876" cy="695"/>
            </a:xfrm>
            <a:prstGeom prst="roundRect">
              <a:avLst>
                <a:gd name="adj" fmla="val 16667"/>
              </a:avLst>
            </a:prstGeom>
            <a:blipFill dpi="0" rotWithShape="1">
              <a:blip r:embed="rId3"/>
              <a:srcRect/>
              <a:tile tx="0" ty="0" sx="100000" sy="100000" flip="none" algn="tl"/>
            </a:blip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sp>
          <p:nvSpPr>
            <p:cNvPr id="28686" name="Text Box 9"/>
            <p:cNvSpPr txBox="1">
              <a:spLocks noChangeArrowheads="1"/>
            </p:cNvSpPr>
            <p:nvPr/>
          </p:nvSpPr>
          <p:spPr bwMode="auto">
            <a:xfrm>
              <a:off x="657" y="2584"/>
              <a:ext cx="4704" cy="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dirty="0">
                  <a:solidFill>
                    <a:srgbClr val="0000FF"/>
                  </a:solidFill>
                  <a:latin typeface="+mn-lt"/>
                  <a:ea typeface="+mn-ea"/>
                </a:rPr>
                <a:t>做简谐振动的物体，其加速度与位移成正比而方向相反，位移按余弦规律变化。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682" name="Text Box 7"/>
              <p:cNvSpPr txBox="1">
                <a:spLocks noChangeArrowheads="1"/>
              </p:cNvSpPr>
              <p:nvPr/>
            </p:nvSpPr>
            <p:spPr bwMode="auto">
              <a:xfrm>
                <a:off x="713950" y="1973425"/>
                <a:ext cx="6400021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是积分常数，由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+mn-lt"/>
                    <a:ea typeface="+mn-ea"/>
                  </a:rPr>
                  <a:t>初始条件决定</a:t>
                </a:r>
              </a:p>
            </p:txBody>
          </p:sp>
        </mc:Choice>
        <mc:Fallback xmlns="">
          <p:sp>
            <p:nvSpPr>
              <p:cNvPr id="28682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3950" y="1973425"/>
                <a:ext cx="6400021" cy="523220"/>
              </a:xfrm>
              <a:prstGeom prst="rect">
                <a:avLst/>
              </a:prstGeom>
              <a:blipFill>
                <a:blip r:embed="rId4"/>
                <a:stretch>
                  <a:fillRect t="-12791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257854" y="1322986"/>
                <a:ext cx="35829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7854" y="1322986"/>
                <a:ext cx="358290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标注 10"/>
          <p:cNvSpPr/>
          <p:nvPr/>
        </p:nvSpPr>
        <p:spPr>
          <a:xfrm>
            <a:off x="6738482" y="653957"/>
            <a:ext cx="2175823" cy="872683"/>
          </a:xfrm>
          <a:prstGeom prst="wedgeRectCallout">
            <a:avLst>
              <a:gd name="adj1" fmla="val -92966"/>
              <a:gd name="adj2" fmla="val 56244"/>
            </a:avLst>
          </a:prstGeom>
          <a:solidFill>
            <a:schemeClr val="accent4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  <a:latin typeface="+mn-ea"/>
              </a:rPr>
              <a:t>简谐振动的运动学特征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AutoShape 1041"/>
              <p:cNvSpPr>
                <a:spLocks noChangeArrowheads="1"/>
              </p:cNvSpPr>
              <p:nvPr/>
            </p:nvSpPr>
            <p:spPr bwMode="auto">
              <a:xfrm>
                <a:off x="6738482" y="1927324"/>
                <a:ext cx="1672482" cy="612145"/>
              </a:xfrm>
              <a:prstGeom prst="wedgeRoundRectCallout">
                <a:avLst>
                  <a:gd name="adj1" fmla="val -100467"/>
                  <a:gd name="adj2" fmla="val 119147"/>
                  <a:gd name="adj3" fmla="val 16667"/>
                </a:avLst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12" name="AutoShape 10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38482" y="1927324"/>
                <a:ext cx="1672482" cy="612145"/>
              </a:xfrm>
              <a:prstGeom prst="wedgeRoundRectCallout">
                <a:avLst>
                  <a:gd name="adj1" fmla="val -100467"/>
                  <a:gd name="adj2" fmla="val 119147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AutoShape 1040"/>
              <p:cNvSpPr>
                <a:spLocks noChangeArrowheads="1"/>
              </p:cNvSpPr>
              <p:nvPr/>
            </p:nvSpPr>
            <p:spPr bwMode="auto">
              <a:xfrm>
                <a:off x="4227294" y="4590141"/>
                <a:ext cx="1883785" cy="586522"/>
              </a:xfrm>
              <a:prstGeom prst="wedgeRoundRectCallout">
                <a:avLst>
                  <a:gd name="adj1" fmla="val 56553"/>
                  <a:gd name="adj2" fmla="val -105724"/>
                  <a:gd name="adj3" fmla="val 16667"/>
                </a:avLst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6" name="AutoShape 10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27294" y="4590141"/>
                <a:ext cx="1883785" cy="586522"/>
              </a:xfrm>
              <a:prstGeom prst="wedgeRoundRectCallout">
                <a:avLst>
                  <a:gd name="adj1" fmla="val 56553"/>
                  <a:gd name="adj2" fmla="val -105724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099982" y="2545699"/>
                <a:ext cx="4496038" cy="910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982" y="2545699"/>
                <a:ext cx="4496038" cy="9103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5310785" y="2636258"/>
                <a:ext cx="3803541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unc>
                        <m:func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0785" y="2636258"/>
                <a:ext cx="3803541" cy="8244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1099982" y="3649654"/>
                <a:ext cx="4728282" cy="910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982" y="3649654"/>
                <a:ext cx="4728282" cy="9103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5596020" y="3843232"/>
                <a:ext cx="37155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unc>
                        <m:func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6020" y="3843232"/>
                <a:ext cx="3715568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4121937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0" grpId="0"/>
      <p:bldP spid="28682" grpId="0"/>
      <p:bldP spid="14" grpId="0"/>
      <p:bldP spid="11" grpId="0" animBg="1"/>
      <p:bldP spid="12" grpId="0" animBg="1"/>
      <p:bldP spid="16" grpId="0" animBg="1"/>
      <p:bldP spid="18" grpId="0"/>
      <p:bldP spid="19" grpId="0"/>
      <p:bldP spid="2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8924" name="Text Box 2"/>
              <p:cNvSpPr txBox="1">
                <a:spLocks noChangeArrowheads="1"/>
              </p:cNvSpPr>
              <p:nvPr/>
            </p:nvSpPr>
            <p:spPr bwMode="auto">
              <a:xfrm>
                <a:off x="650070" y="583853"/>
                <a:ext cx="4583113" cy="94615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位移、速度和加速度的函数曲线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kumimoji="0" lang="en-US" altLang="zh-CN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38924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0070" y="583853"/>
                <a:ext cx="4583113" cy="946150"/>
              </a:xfrm>
              <a:prstGeom prst="rect">
                <a:avLst/>
              </a:prstGeom>
              <a:blipFill>
                <a:blip r:embed="rId3"/>
                <a:stretch>
                  <a:fillRect l="-2796" t="-7097" r="-2796" b="-18065"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矩形 118"/>
              <p:cNvSpPr/>
              <p:nvPr/>
            </p:nvSpPr>
            <p:spPr>
              <a:xfrm>
                <a:off x="1026477" y="2013424"/>
                <a:ext cx="31334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19" name="矩形 1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77" y="2013424"/>
                <a:ext cx="313342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矩形 119"/>
              <p:cNvSpPr/>
              <p:nvPr/>
            </p:nvSpPr>
            <p:spPr>
              <a:xfrm>
                <a:off x="1026477" y="2730555"/>
                <a:ext cx="361874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20" name="矩形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77" y="2730555"/>
                <a:ext cx="361874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矩形 120"/>
              <p:cNvSpPr/>
              <p:nvPr/>
            </p:nvSpPr>
            <p:spPr>
              <a:xfrm>
                <a:off x="1026477" y="3447687"/>
                <a:ext cx="4109395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unc>
                        <m:func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21" name="矩形 1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77" y="3447687"/>
                <a:ext cx="4109395" cy="8244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矩形 121"/>
              <p:cNvSpPr/>
              <p:nvPr/>
            </p:nvSpPr>
            <p:spPr>
              <a:xfrm>
                <a:off x="1026477" y="5183186"/>
                <a:ext cx="40245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unc>
                        <m:func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22" name="矩形 1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77" y="5183186"/>
                <a:ext cx="4024500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矩形 122"/>
              <p:cNvSpPr/>
              <p:nvPr/>
            </p:nvSpPr>
            <p:spPr>
              <a:xfrm>
                <a:off x="1026477" y="4466055"/>
                <a:ext cx="38465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23" name="矩形 1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77" y="4466055"/>
                <a:ext cx="384656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/>
          <p:cNvGrpSpPr/>
          <p:nvPr/>
        </p:nvGrpSpPr>
        <p:grpSpPr>
          <a:xfrm>
            <a:off x="5401621" y="591397"/>
            <a:ext cx="4606762" cy="5954476"/>
            <a:chOff x="5401621" y="591397"/>
            <a:chExt cx="4606762" cy="5954476"/>
          </a:xfrm>
        </p:grpSpPr>
        <p:grpSp>
          <p:nvGrpSpPr>
            <p:cNvPr id="2" name="Group 59"/>
            <p:cNvGrpSpPr>
              <a:grpSpLocks/>
            </p:cNvGrpSpPr>
            <p:nvPr/>
          </p:nvGrpSpPr>
          <p:grpSpPr bwMode="auto">
            <a:xfrm>
              <a:off x="5515758" y="602273"/>
              <a:ext cx="4467226" cy="5943600"/>
              <a:chOff x="2838" y="384"/>
              <a:chExt cx="2814" cy="3744"/>
            </a:xfrm>
          </p:grpSpPr>
          <p:sp>
            <p:nvSpPr>
              <p:cNvPr id="38926" name="Rectangle 5"/>
              <p:cNvSpPr>
                <a:spLocks noChangeArrowheads="1"/>
              </p:cNvSpPr>
              <p:nvPr/>
            </p:nvSpPr>
            <p:spPr bwMode="auto">
              <a:xfrm>
                <a:off x="2838" y="384"/>
                <a:ext cx="2814" cy="3744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8927" name="Line 7"/>
              <p:cNvSpPr>
                <a:spLocks noChangeShapeType="1"/>
              </p:cNvSpPr>
              <p:nvPr/>
            </p:nvSpPr>
            <p:spPr bwMode="auto">
              <a:xfrm flipV="1">
                <a:off x="3440" y="1104"/>
                <a:ext cx="211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8928" name="Line 8"/>
              <p:cNvSpPr>
                <a:spLocks noChangeShapeType="1"/>
              </p:cNvSpPr>
              <p:nvPr/>
            </p:nvSpPr>
            <p:spPr bwMode="auto">
              <a:xfrm flipV="1">
                <a:off x="3440" y="2256"/>
                <a:ext cx="208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8929" name="Line 9"/>
              <p:cNvSpPr>
                <a:spLocks noChangeShapeType="1"/>
              </p:cNvSpPr>
              <p:nvPr/>
            </p:nvSpPr>
            <p:spPr bwMode="auto">
              <a:xfrm>
                <a:off x="3440" y="3552"/>
                <a:ext cx="208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8930" name="Line 10"/>
              <p:cNvSpPr>
                <a:spLocks noChangeShapeType="1"/>
              </p:cNvSpPr>
              <p:nvPr/>
            </p:nvSpPr>
            <p:spPr bwMode="auto">
              <a:xfrm>
                <a:off x="3744" y="768"/>
                <a:ext cx="0" cy="32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8931" name="Line 11"/>
              <p:cNvSpPr>
                <a:spLocks noChangeShapeType="1"/>
              </p:cNvSpPr>
              <p:nvPr/>
            </p:nvSpPr>
            <p:spPr bwMode="auto">
              <a:xfrm>
                <a:off x="4032" y="768"/>
                <a:ext cx="0" cy="326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8932" name="Line 12"/>
              <p:cNvSpPr>
                <a:spLocks noChangeShapeType="1"/>
              </p:cNvSpPr>
              <p:nvPr/>
            </p:nvSpPr>
            <p:spPr bwMode="auto">
              <a:xfrm>
                <a:off x="4368" y="768"/>
                <a:ext cx="0" cy="32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8933" name="Line 13"/>
              <p:cNvSpPr>
                <a:spLocks noChangeShapeType="1"/>
              </p:cNvSpPr>
              <p:nvPr/>
            </p:nvSpPr>
            <p:spPr bwMode="auto">
              <a:xfrm>
                <a:off x="4656" y="768"/>
                <a:ext cx="0" cy="326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8934" name="Line 14"/>
              <p:cNvSpPr>
                <a:spLocks noChangeShapeType="1"/>
              </p:cNvSpPr>
              <p:nvPr/>
            </p:nvSpPr>
            <p:spPr bwMode="auto">
              <a:xfrm>
                <a:off x="4944" y="768"/>
                <a:ext cx="0" cy="32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8935" name="Line 15"/>
              <p:cNvSpPr>
                <a:spLocks noChangeShapeType="1"/>
              </p:cNvSpPr>
              <p:nvPr/>
            </p:nvSpPr>
            <p:spPr bwMode="auto">
              <a:xfrm>
                <a:off x="3440" y="768"/>
                <a:ext cx="196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8936" name="Line 16"/>
              <p:cNvSpPr>
                <a:spLocks noChangeShapeType="1"/>
              </p:cNvSpPr>
              <p:nvPr/>
            </p:nvSpPr>
            <p:spPr bwMode="auto">
              <a:xfrm>
                <a:off x="3440" y="1440"/>
                <a:ext cx="196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8937" name="Line 17"/>
              <p:cNvSpPr>
                <a:spLocks noChangeShapeType="1"/>
              </p:cNvSpPr>
              <p:nvPr/>
            </p:nvSpPr>
            <p:spPr bwMode="auto">
              <a:xfrm flipV="1">
                <a:off x="3440" y="528"/>
                <a:ext cx="0" cy="100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8938" name="Line 18"/>
              <p:cNvSpPr>
                <a:spLocks noChangeShapeType="1"/>
              </p:cNvSpPr>
              <p:nvPr/>
            </p:nvSpPr>
            <p:spPr bwMode="auto">
              <a:xfrm flipV="1">
                <a:off x="3440" y="1728"/>
                <a:ext cx="0" cy="105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8939" name="Line 19"/>
              <p:cNvSpPr>
                <a:spLocks noChangeShapeType="1"/>
              </p:cNvSpPr>
              <p:nvPr/>
            </p:nvSpPr>
            <p:spPr bwMode="auto">
              <a:xfrm flipV="1">
                <a:off x="3440" y="2928"/>
                <a:ext cx="0" cy="120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8940" name="Line 20"/>
              <p:cNvSpPr>
                <a:spLocks noChangeShapeType="1"/>
              </p:cNvSpPr>
              <p:nvPr/>
            </p:nvSpPr>
            <p:spPr bwMode="auto">
              <a:xfrm flipH="1">
                <a:off x="3440" y="1872"/>
                <a:ext cx="19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8941" name="Line 21"/>
              <p:cNvSpPr>
                <a:spLocks noChangeShapeType="1"/>
              </p:cNvSpPr>
              <p:nvPr/>
            </p:nvSpPr>
            <p:spPr bwMode="auto">
              <a:xfrm flipH="1">
                <a:off x="3440" y="2640"/>
                <a:ext cx="19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8942" name="Line 22"/>
              <p:cNvSpPr>
                <a:spLocks noChangeShapeType="1"/>
              </p:cNvSpPr>
              <p:nvPr/>
            </p:nvSpPr>
            <p:spPr bwMode="auto">
              <a:xfrm flipH="1">
                <a:off x="3440" y="3120"/>
                <a:ext cx="198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8943" name="Rectangle 23"/>
              <p:cNvSpPr>
                <a:spLocks noChangeArrowheads="1"/>
              </p:cNvSpPr>
              <p:nvPr/>
            </p:nvSpPr>
            <p:spPr bwMode="auto">
              <a:xfrm>
                <a:off x="3888" y="432"/>
                <a:ext cx="1008" cy="288"/>
              </a:xfrm>
              <a:prstGeom prst="rect">
                <a:avLst/>
              </a:prstGeom>
              <a:gradFill rotWithShape="0">
                <a:gsLst>
                  <a:gs pos="0">
                    <a:srgbClr val="CCECFF"/>
                  </a:gs>
                  <a:gs pos="50000">
                    <a:srgbClr val="FFFFFF"/>
                  </a:gs>
                  <a:gs pos="100000">
                    <a:srgbClr val="CCECFF"/>
                  </a:gs>
                </a:gsLst>
                <a:lin ang="5400000" scaled="1"/>
              </a:gradFill>
              <a:ln w="19050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8945" name="Text Box 25"/>
              <p:cNvSpPr txBox="1">
                <a:spLocks noChangeArrowheads="1"/>
              </p:cNvSpPr>
              <p:nvPr/>
            </p:nvSpPr>
            <p:spPr bwMode="auto">
              <a:xfrm>
                <a:off x="4512" y="417"/>
                <a:ext cx="344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zh-CN" altLang="en-US" sz="2800">
                    <a:solidFill>
                      <a:srgbClr val="0000FF"/>
                    </a:solidFill>
                    <a:latin typeface="+mn-lt"/>
                    <a:ea typeface="+mn-ea"/>
                  </a:rPr>
                  <a:t>图</a:t>
                </a:r>
              </a:p>
            </p:txBody>
          </p:sp>
          <p:sp>
            <p:nvSpPr>
              <p:cNvPr id="18458" name="Rectangle 26"/>
              <p:cNvSpPr>
                <a:spLocks noChangeArrowheads="1"/>
              </p:cNvSpPr>
              <p:nvPr/>
            </p:nvSpPr>
            <p:spPr bwMode="auto">
              <a:xfrm>
                <a:off x="3888" y="1536"/>
                <a:ext cx="1008" cy="288"/>
              </a:xfrm>
              <a:prstGeom prst="rect">
                <a:avLst/>
              </a:prstGeom>
              <a:gradFill rotWithShape="0">
                <a:gsLst>
                  <a:gs pos="0">
                    <a:schemeClr val="accent1"/>
                  </a:gs>
                  <a:gs pos="50000">
                    <a:schemeClr val="accent1">
                      <a:gamma/>
                      <a:tint val="0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19050">
                <a:solidFill>
                  <a:srgbClr val="008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just" eaLnBrk="1" hangingPunct="1">
                  <a:defRPr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8948" name="Rectangle 28"/>
              <p:cNvSpPr>
                <a:spLocks noChangeArrowheads="1"/>
              </p:cNvSpPr>
              <p:nvPr/>
            </p:nvSpPr>
            <p:spPr bwMode="auto">
              <a:xfrm>
                <a:off x="4511" y="1536"/>
                <a:ext cx="344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zh-CN" altLang="en-US" sz="2800">
                    <a:solidFill>
                      <a:srgbClr val="0000FF"/>
                    </a:solidFill>
                    <a:latin typeface="+mn-lt"/>
                    <a:ea typeface="+mn-ea"/>
                  </a:rPr>
                  <a:t>图</a:t>
                </a:r>
              </a:p>
            </p:txBody>
          </p:sp>
          <p:sp>
            <p:nvSpPr>
              <p:cNvPr id="18462" name="Rectangle 30"/>
              <p:cNvSpPr>
                <a:spLocks noChangeArrowheads="1"/>
              </p:cNvSpPr>
              <p:nvPr/>
            </p:nvSpPr>
            <p:spPr bwMode="auto">
              <a:xfrm>
                <a:off x="3888" y="2727"/>
                <a:ext cx="1008" cy="288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50000">
                    <a:schemeClr val="folHlink">
                      <a:gamma/>
                      <a:tint val="0"/>
                      <a:invGamma/>
                    </a:schemeClr>
                  </a:gs>
                  <a:gs pos="100000">
                    <a:schemeClr val="folHlink"/>
                  </a:gs>
                </a:gsLst>
                <a:lin ang="5400000" scaled="1"/>
              </a:gradFill>
              <a:ln w="19050">
                <a:solidFill>
                  <a:srgbClr val="9900CC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just" eaLnBrk="1" hangingPunct="1">
                  <a:defRPr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8951" name="Rectangle 32"/>
              <p:cNvSpPr>
                <a:spLocks noChangeArrowheads="1"/>
              </p:cNvSpPr>
              <p:nvPr/>
            </p:nvSpPr>
            <p:spPr bwMode="auto">
              <a:xfrm>
                <a:off x="4512" y="2721"/>
                <a:ext cx="344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zh-CN" altLang="en-US" sz="2800">
                    <a:solidFill>
                      <a:srgbClr val="0000FF"/>
                    </a:solidFill>
                    <a:latin typeface="+mn-lt"/>
                    <a:ea typeface="+mn-ea"/>
                  </a:rPr>
                  <a:t>图</a:t>
                </a:r>
              </a:p>
            </p:txBody>
          </p:sp>
          <p:sp>
            <p:nvSpPr>
              <p:cNvPr id="38969" name="Line 50"/>
              <p:cNvSpPr>
                <a:spLocks noChangeShapeType="1"/>
              </p:cNvSpPr>
              <p:nvPr/>
            </p:nvSpPr>
            <p:spPr bwMode="auto">
              <a:xfrm flipH="1">
                <a:off x="3456" y="3984"/>
                <a:ext cx="196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8971" name="Freeform 52"/>
              <p:cNvSpPr>
                <a:spLocks noChangeAspect="1"/>
              </p:cNvSpPr>
              <p:nvPr/>
            </p:nvSpPr>
            <p:spPr bwMode="auto">
              <a:xfrm>
                <a:off x="3456" y="768"/>
                <a:ext cx="1548" cy="698"/>
              </a:xfrm>
              <a:custGeom>
                <a:avLst/>
                <a:gdLst>
                  <a:gd name="T0" fmla="*/ 1 w 2625"/>
                  <a:gd name="T1" fmla="*/ 1 h 1183"/>
                  <a:gd name="T2" fmla="*/ 1 w 2625"/>
                  <a:gd name="T3" fmla="*/ 1 h 1183"/>
                  <a:gd name="T4" fmla="*/ 1 w 2625"/>
                  <a:gd name="T5" fmla="*/ 1 h 1183"/>
                  <a:gd name="T6" fmla="*/ 1 w 2625"/>
                  <a:gd name="T7" fmla="*/ 1 h 1183"/>
                  <a:gd name="T8" fmla="*/ 2 w 2625"/>
                  <a:gd name="T9" fmla="*/ 1 h 1183"/>
                  <a:gd name="T10" fmla="*/ 2 w 2625"/>
                  <a:gd name="T11" fmla="*/ 2 h 1183"/>
                  <a:gd name="T12" fmla="*/ 2 w 2625"/>
                  <a:gd name="T13" fmla="*/ 3 h 1183"/>
                  <a:gd name="T14" fmla="*/ 3 w 2625"/>
                  <a:gd name="T15" fmla="*/ 3 h 1183"/>
                  <a:gd name="T16" fmla="*/ 3 w 2625"/>
                  <a:gd name="T17" fmla="*/ 4 h 1183"/>
                  <a:gd name="T18" fmla="*/ 4 w 2625"/>
                  <a:gd name="T19" fmla="*/ 5 h 1183"/>
                  <a:gd name="T20" fmla="*/ 4 w 2625"/>
                  <a:gd name="T21" fmla="*/ 5 h 1183"/>
                  <a:gd name="T22" fmla="*/ 4 w 2625"/>
                  <a:gd name="T23" fmla="*/ 5 h 1183"/>
                  <a:gd name="T24" fmla="*/ 5 w 2625"/>
                  <a:gd name="T25" fmla="*/ 6 h 1183"/>
                  <a:gd name="T26" fmla="*/ 5 w 2625"/>
                  <a:gd name="T27" fmla="*/ 6 h 1183"/>
                  <a:gd name="T28" fmla="*/ 5 w 2625"/>
                  <a:gd name="T29" fmla="*/ 6 h 1183"/>
                  <a:gd name="T30" fmla="*/ 6 w 2625"/>
                  <a:gd name="T31" fmla="*/ 6 h 1183"/>
                  <a:gd name="T32" fmla="*/ 6 w 2625"/>
                  <a:gd name="T33" fmla="*/ 6 h 1183"/>
                  <a:gd name="T34" fmla="*/ 6 w 2625"/>
                  <a:gd name="T35" fmla="*/ 5 h 1183"/>
                  <a:gd name="T36" fmla="*/ 6 w 2625"/>
                  <a:gd name="T37" fmla="*/ 5 h 1183"/>
                  <a:gd name="T38" fmla="*/ 7 w 2625"/>
                  <a:gd name="T39" fmla="*/ 4 h 1183"/>
                  <a:gd name="T40" fmla="*/ 8 w 2625"/>
                  <a:gd name="T41" fmla="*/ 4 h 1183"/>
                  <a:gd name="T42" fmla="*/ 8 w 2625"/>
                  <a:gd name="T43" fmla="*/ 3 h 1183"/>
                  <a:gd name="T44" fmla="*/ 8 w 2625"/>
                  <a:gd name="T45" fmla="*/ 2 h 1183"/>
                  <a:gd name="T46" fmla="*/ 9 w 2625"/>
                  <a:gd name="T47" fmla="*/ 2 h 1183"/>
                  <a:gd name="T48" fmla="*/ 9 w 2625"/>
                  <a:gd name="T49" fmla="*/ 1 h 1183"/>
                  <a:gd name="T50" fmla="*/ 9 w 2625"/>
                  <a:gd name="T51" fmla="*/ 1 h 1183"/>
                  <a:gd name="T52" fmla="*/ 10 w 2625"/>
                  <a:gd name="T53" fmla="*/ 1 h 1183"/>
                  <a:gd name="T54" fmla="*/ 10 w 2625"/>
                  <a:gd name="T55" fmla="*/ 1 h 1183"/>
                  <a:gd name="T56" fmla="*/ 11 w 2625"/>
                  <a:gd name="T57" fmla="*/ 1 h 1183"/>
                  <a:gd name="T58" fmla="*/ 11 w 2625"/>
                  <a:gd name="T59" fmla="*/ 1 h 1183"/>
                  <a:gd name="T60" fmla="*/ 11 w 2625"/>
                  <a:gd name="T61" fmla="*/ 1 h 1183"/>
                  <a:gd name="T62" fmla="*/ 12 w 2625"/>
                  <a:gd name="T63" fmla="*/ 1 h 1183"/>
                  <a:gd name="T64" fmla="*/ 12 w 2625"/>
                  <a:gd name="T65" fmla="*/ 1 h 1183"/>
                  <a:gd name="T66" fmla="*/ 12 w 2625"/>
                  <a:gd name="T67" fmla="*/ 2 h 1183"/>
                  <a:gd name="T68" fmla="*/ 12 w 2625"/>
                  <a:gd name="T69" fmla="*/ 2 h 1183"/>
                  <a:gd name="T70" fmla="*/ 13 w 2625"/>
                  <a:gd name="T71" fmla="*/ 3 h 1183"/>
                  <a:gd name="T72" fmla="*/ 13 w 2625"/>
                  <a:gd name="T73" fmla="*/ 4 h 1183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625"/>
                  <a:gd name="T112" fmla="*/ 0 h 1183"/>
                  <a:gd name="T113" fmla="*/ 2625 w 2625"/>
                  <a:gd name="T114" fmla="*/ 1183 h 1183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625" h="1183">
                    <a:moveTo>
                      <a:pt x="0" y="0"/>
                    </a:moveTo>
                    <a:lnTo>
                      <a:pt x="37" y="4"/>
                    </a:lnTo>
                    <a:lnTo>
                      <a:pt x="71" y="14"/>
                    </a:lnTo>
                    <a:lnTo>
                      <a:pt x="108" y="32"/>
                    </a:lnTo>
                    <a:lnTo>
                      <a:pt x="144" y="58"/>
                    </a:lnTo>
                    <a:lnTo>
                      <a:pt x="180" y="89"/>
                    </a:lnTo>
                    <a:lnTo>
                      <a:pt x="215" y="127"/>
                    </a:lnTo>
                    <a:lnTo>
                      <a:pt x="251" y="170"/>
                    </a:lnTo>
                    <a:lnTo>
                      <a:pt x="287" y="219"/>
                    </a:lnTo>
                    <a:lnTo>
                      <a:pt x="324" y="272"/>
                    </a:lnTo>
                    <a:lnTo>
                      <a:pt x="359" y="329"/>
                    </a:lnTo>
                    <a:lnTo>
                      <a:pt x="395" y="390"/>
                    </a:lnTo>
                    <a:lnTo>
                      <a:pt x="432" y="453"/>
                    </a:lnTo>
                    <a:lnTo>
                      <a:pt x="467" y="517"/>
                    </a:lnTo>
                    <a:lnTo>
                      <a:pt x="503" y="583"/>
                    </a:lnTo>
                    <a:lnTo>
                      <a:pt x="540" y="649"/>
                    </a:lnTo>
                    <a:lnTo>
                      <a:pt x="575" y="713"/>
                    </a:lnTo>
                    <a:lnTo>
                      <a:pt x="612" y="777"/>
                    </a:lnTo>
                    <a:lnTo>
                      <a:pt x="646" y="839"/>
                    </a:lnTo>
                    <a:lnTo>
                      <a:pt x="683" y="896"/>
                    </a:lnTo>
                    <a:lnTo>
                      <a:pt x="720" y="951"/>
                    </a:lnTo>
                    <a:lnTo>
                      <a:pt x="754" y="1001"/>
                    </a:lnTo>
                    <a:lnTo>
                      <a:pt x="791" y="1046"/>
                    </a:lnTo>
                    <a:lnTo>
                      <a:pt x="828" y="1085"/>
                    </a:lnTo>
                    <a:lnTo>
                      <a:pt x="863" y="1118"/>
                    </a:lnTo>
                    <a:lnTo>
                      <a:pt x="899" y="1145"/>
                    </a:lnTo>
                    <a:lnTo>
                      <a:pt x="936" y="1165"/>
                    </a:lnTo>
                    <a:lnTo>
                      <a:pt x="971" y="1178"/>
                    </a:lnTo>
                    <a:lnTo>
                      <a:pt x="1008" y="1183"/>
                    </a:lnTo>
                    <a:lnTo>
                      <a:pt x="1042" y="1182"/>
                    </a:lnTo>
                    <a:lnTo>
                      <a:pt x="1079" y="1173"/>
                    </a:lnTo>
                    <a:lnTo>
                      <a:pt x="1115" y="1157"/>
                    </a:lnTo>
                    <a:lnTo>
                      <a:pt x="1151" y="1134"/>
                    </a:lnTo>
                    <a:lnTo>
                      <a:pt x="1186" y="1104"/>
                    </a:lnTo>
                    <a:lnTo>
                      <a:pt x="1223" y="1068"/>
                    </a:lnTo>
                    <a:lnTo>
                      <a:pt x="1259" y="1026"/>
                    </a:lnTo>
                    <a:lnTo>
                      <a:pt x="1295" y="979"/>
                    </a:lnTo>
                    <a:lnTo>
                      <a:pt x="1331" y="927"/>
                    </a:lnTo>
                    <a:lnTo>
                      <a:pt x="1366" y="870"/>
                    </a:lnTo>
                    <a:lnTo>
                      <a:pt x="1403" y="811"/>
                    </a:lnTo>
                    <a:lnTo>
                      <a:pt x="1437" y="749"/>
                    </a:lnTo>
                    <a:lnTo>
                      <a:pt x="1474" y="685"/>
                    </a:lnTo>
                    <a:lnTo>
                      <a:pt x="1511" y="620"/>
                    </a:lnTo>
                    <a:lnTo>
                      <a:pt x="1546" y="553"/>
                    </a:lnTo>
                    <a:lnTo>
                      <a:pt x="1582" y="488"/>
                    </a:lnTo>
                    <a:lnTo>
                      <a:pt x="1619" y="424"/>
                    </a:lnTo>
                    <a:lnTo>
                      <a:pt x="1654" y="362"/>
                    </a:lnTo>
                    <a:lnTo>
                      <a:pt x="1691" y="303"/>
                    </a:lnTo>
                    <a:lnTo>
                      <a:pt x="1727" y="247"/>
                    </a:lnTo>
                    <a:lnTo>
                      <a:pt x="1762" y="197"/>
                    </a:lnTo>
                    <a:lnTo>
                      <a:pt x="1799" y="150"/>
                    </a:lnTo>
                    <a:lnTo>
                      <a:pt x="1834" y="109"/>
                    </a:lnTo>
                    <a:lnTo>
                      <a:pt x="1870" y="75"/>
                    </a:lnTo>
                    <a:lnTo>
                      <a:pt x="1907" y="45"/>
                    </a:lnTo>
                    <a:lnTo>
                      <a:pt x="1942" y="24"/>
                    </a:lnTo>
                    <a:lnTo>
                      <a:pt x="1979" y="9"/>
                    </a:lnTo>
                    <a:lnTo>
                      <a:pt x="2014" y="1"/>
                    </a:lnTo>
                    <a:lnTo>
                      <a:pt x="2050" y="1"/>
                    </a:lnTo>
                    <a:lnTo>
                      <a:pt x="2086" y="8"/>
                    </a:lnTo>
                    <a:lnTo>
                      <a:pt x="2123" y="22"/>
                    </a:lnTo>
                    <a:lnTo>
                      <a:pt x="2157" y="43"/>
                    </a:lnTo>
                    <a:lnTo>
                      <a:pt x="2194" y="71"/>
                    </a:lnTo>
                    <a:lnTo>
                      <a:pt x="2230" y="105"/>
                    </a:lnTo>
                    <a:lnTo>
                      <a:pt x="2265" y="146"/>
                    </a:lnTo>
                    <a:lnTo>
                      <a:pt x="2302" y="191"/>
                    </a:lnTo>
                    <a:lnTo>
                      <a:pt x="2337" y="242"/>
                    </a:lnTo>
                    <a:lnTo>
                      <a:pt x="2374" y="298"/>
                    </a:lnTo>
                    <a:lnTo>
                      <a:pt x="2410" y="356"/>
                    </a:lnTo>
                    <a:lnTo>
                      <a:pt x="2445" y="418"/>
                    </a:lnTo>
                    <a:lnTo>
                      <a:pt x="2482" y="481"/>
                    </a:lnTo>
                    <a:lnTo>
                      <a:pt x="2519" y="547"/>
                    </a:lnTo>
                    <a:lnTo>
                      <a:pt x="2553" y="613"/>
                    </a:lnTo>
                    <a:lnTo>
                      <a:pt x="2590" y="679"/>
                    </a:lnTo>
                    <a:lnTo>
                      <a:pt x="2625" y="742"/>
                    </a:ln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8972" name="Freeform 53"/>
              <p:cNvSpPr>
                <a:spLocks/>
              </p:cNvSpPr>
              <p:nvPr/>
            </p:nvSpPr>
            <p:spPr bwMode="auto">
              <a:xfrm>
                <a:off x="3459" y="1891"/>
                <a:ext cx="1437" cy="749"/>
              </a:xfrm>
              <a:custGeom>
                <a:avLst/>
                <a:gdLst>
                  <a:gd name="T0" fmla="*/ 0 w 3290"/>
                  <a:gd name="T1" fmla="*/ 2 h 1327"/>
                  <a:gd name="T2" fmla="*/ 0 w 3290"/>
                  <a:gd name="T3" fmla="*/ 3 h 1327"/>
                  <a:gd name="T4" fmla="*/ 0 w 3290"/>
                  <a:gd name="T5" fmla="*/ 3 h 1327"/>
                  <a:gd name="T6" fmla="*/ 0 w 3290"/>
                  <a:gd name="T7" fmla="*/ 3 h 1327"/>
                  <a:gd name="T8" fmla="*/ 0 w 3290"/>
                  <a:gd name="T9" fmla="*/ 3 h 1327"/>
                  <a:gd name="T10" fmla="*/ 0 w 3290"/>
                  <a:gd name="T11" fmla="*/ 4 h 1327"/>
                  <a:gd name="T12" fmla="*/ 0 w 3290"/>
                  <a:gd name="T13" fmla="*/ 4 h 1327"/>
                  <a:gd name="T14" fmla="*/ 0 w 3290"/>
                  <a:gd name="T15" fmla="*/ 4 h 1327"/>
                  <a:gd name="T16" fmla="*/ 0 w 3290"/>
                  <a:gd name="T17" fmla="*/ 5 h 1327"/>
                  <a:gd name="T18" fmla="*/ 0 w 3290"/>
                  <a:gd name="T19" fmla="*/ 5 h 1327"/>
                  <a:gd name="T20" fmla="*/ 0 w 3290"/>
                  <a:gd name="T21" fmla="*/ 5 h 1327"/>
                  <a:gd name="T22" fmla="*/ 0 w 3290"/>
                  <a:gd name="T23" fmla="*/ 5 h 1327"/>
                  <a:gd name="T24" fmla="*/ 0 w 3290"/>
                  <a:gd name="T25" fmla="*/ 4 h 1327"/>
                  <a:gd name="T26" fmla="*/ 0 w 3290"/>
                  <a:gd name="T27" fmla="*/ 4 h 1327"/>
                  <a:gd name="T28" fmla="*/ 0 w 3290"/>
                  <a:gd name="T29" fmla="*/ 4 h 1327"/>
                  <a:gd name="T30" fmla="*/ 0 w 3290"/>
                  <a:gd name="T31" fmla="*/ 3 h 1327"/>
                  <a:gd name="T32" fmla="*/ 0 w 3290"/>
                  <a:gd name="T33" fmla="*/ 3 h 1327"/>
                  <a:gd name="T34" fmla="*/ 0 w 3290"/>
                  <a:gd name="T35" fmla="*/ 3 h 1327"/>
                  <a:gd name="T36" fmla="*/ 0 w 3290"/>
                  <a:gd name="T37" fmla="*/ 3 h 1327"/>
                  <a:gd name="T38" fmla="*/ 0 w 3290"/>
                  <a:gd name="T39" fmla="*/ 3 h 1327"/>
                  <a:gd name="T40" fmla="*/ 0 w 3290"/>
                  <a:gd name="T41" fmla="*/ 2 h 1327"/>
                  <a:gd name="T42" fmla="*/ 0 w 3290"/>
                  <a:gd name="T43" fmla="*/ 2 h 1327"/>
                  <a:gd name="T44" fmla="*/ 0 w 3290"/>
                  <a:gd name="T45" fmla="*/ 2 h 1327"/>
                  <a:gd name="T46" fmla="*/ 0 w 3290"/>
                  <a:gd name="T47" fmla="*/ 1 h 1327"/>
                  <a:gd name="T48" fmla="*/ 0 w 3290"/>
                  <a:gd name="T49" fmla="*/ 1 h 1327"/>
                  <a:gd name="T50" fmla="*/ 0 w 3290"/>
                  <a:gd name="T51" fmla="*/ 1 h 1327"/>
                  <a:gd name="T52" fmla="*/ 0 w 3290"/>
                  <a:gd name="T53" fmla="*/ 1 h 1327"/>
                  <a:gd name="T54" fmla="*/ 0 w 3290"/>
                  <a:gd name="T55" fmla="*/ 1 h 1327"/>
                  <a:gd name="T56" fmla="*/ 0 w 3290"/>
                  <a:gd name="T57" fmla="*/ 1 h 1327"/>
                  <a:gd name="T58" fmla="*/ 0 w 3290"/>
                  <a:gd name="T59" fmla="*/ 1 h 1327"/>
                  <a:gd name="T60" fmla="*/ 0 w 3290"/>
                  <a:gd name="T61" fmla="*/ 0 h 1327"/>
                  <a:gd name="T62" fmla="*/ 0 w 3290"/>
                  <a:gd name="T63" fmla="*/ 1 h 1327"/>
                  <a:gd name="T64" fmla="*/ 0 w 3290"/>
                  <a:gd name="T65" fmla="*/ 1 h 1327"/>
                  <a:gd name="T66" fmla="*/ 0 w 3290"/>
                  <a:gd name="T67" fmla="*/ 1 h 1327"/>
                  <a:gd name="T68" fmla="*/ 0 w 3290"/>
                  <a:gd name="T69" fmla="*/ 1 h 1327"/>
                  <a:gd name="T70" fmla="*/ 0 w 3290"/>
                  <a:gd name="T71" fmla="*/ 1 h 1327"/>
                  <a:gd name="T72" fmla="*/ 0 w 3290"/>
                  <a:gd name="T73" fmla="*/ 1 h 1327"/>
                  <a:gd name="T74" fmla="*/ 0 w 3290"/>
                  <a:gd name="T75" fmla="*/ 1 h 1327"/>
                  <a:gd name="T76" fmla="*/ 0 w 3290"/>
                  <a:gd name="T77" fmla="*/ 2 h 1327"/>
                  <a:gd name="T78" fmla="*/ 0 w 3290"/>
                  <a:gd name="T79" fmla="*/ 2 h 1327"/>
                  <a:gd name="T80" fmla="*/ 0 w 3290"/>
                  <a:gd name="T81" fmla="*/ 2 h 1327"/>
                  <a:gd name="T82" fmla="*/ 0 w 3290"/>
                  <a:gd name="T83" fmla="*/ 2 h 1327"/>
                  <a:gd name="T84" fmla="*/ 1 w 3290"/>
                  <a:gd name="T85" fmla="*/ 3 h 1327"/>
                  <a:gd name="T86" fmla="*/ 1 w 3290"/>
                  <a:gd name="T87" fmla="*/ 3 h 1327"/>
                  <a:gd name="T88" fmla="*/ 1 w 3290"/>
                  <a:gd name="T89" fmla="*/ 3 h 1327"/>
                  <a:gd name="T90" fmla="*/ 1 w 3290"/>
                  <a:gd name="T91" fmla="*/ 3 h 1327"/>
                  <a:gd name="T92" fmla="*/ 1 w 3290"/>
                  <a:gd name="T93" fmla="*/ 4 h 1327"/>
                  <a:gd name="T94" fmla="*/ 1 w 3290"/>
                  <a:gd name="T95" fmla="*/ 4 h 1327"/>
                  <a:gd name="T96" fmla="*/ 1 w 3290"/>
                  <a:gd name="T97" fmla="*/ 4 h 1327"/>
                  <a:gd name="T98" fmla="*/ 1 w 3290"/>
                  <a:gd name="T99" fmla="*/ 5 h 1327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3290"/>
                  <a:gd name="T151" fmla="*/ 0 h 1327"/>
                  <a:gd name="T152" fmla="*/ 3290 w 3290"/>
                  <a:gd name="T153" fmla="*/ 1327 h 1327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3290" h="1327">
                    <a:moveTo>
                      <a:pt x="0" y="664"/>
                    </a:moveTo>
                    <a:lnTo>
                      <a:pt x="34" y="714"/>
                    </a:lnTo>
                    <a:lnTo>
                      <a:pt x="66" y="765"/>
                    </a:lnTo>
                    <a:lnTo>
                      <a:pt x="100" y="816"/>
                    </a:lnTo>
                    <a:lnTo>
                      <a:pt x="133" y="865"/>
                    </a:lnTo>
                    <a:lnTo>
                      <a:pt x="166" y="912"/>
                    </a:lnTo>
                    <a:lnTo>
                      <a:pt x="199" y="959"/>
                    </a:lnTo>
                    <a:lnTo>
                      <a:pt x="232" y="1003"/>
                    </a:lnTo>
                    <a:lnTo>
                      <a:pt x="265" y="1046"/>
                    </a:lnTo>
                    <a:lnTo>
                      <a:pt x="299" y="1086"/>
                    </a:lnTo>
                    <a:lnTo>
                      <a:pt x="332" y="1124"/>
                    </a:lnTo>
                    <a:lnTo>
                      <a:pt x="365" y="1160"/>
                    </a:lnTo>
                    <a:lnTo>
                      <a:pt x="399" y="1192"/>
                    </a:lnTo>
                    <a:lnTo>
                      <a:pt x="431" y="1221"/>
                    </a:lnTo>
                    <a:lnTo>
                      <a:pt x="465" y="1247"/>
                    </a:lnTo>
                    <a:lnTo>
                      <a:pt x="499" y="1270"/>
                    </a:lnTo>
                    <a:lnTo>
                      <a:pt x="531" y="1289"/>
                    </a:lnTo>
                    <a:lnTo>
                      <a:pt x="565" y="1304"/>
                    </a:lnTo>
                    <a:lnTo>
                      <a:pt x="597" y="1315"/>
                    </a:lnTo>
                    <a:lnTo>
                      <a:pt x="631" y="1323"/>
                    </a:lnTo>
                    <a:lnTo>
                      <a:pt x="665" y="1327"/>
                    </a:lnTo>
                    <a:lnTo>
                      <a:pt x="697" y="1327"/>
                    </a:lnTo>
                    <a:lnTo>
                      <a:pt x="731" y="1323"/>
                    </a:lnTo>
                    <a:lnTo>
                      <a:pt x="765" y="1315"/>
                    </a:lnTo>
                    <a:lnTo>
                      <a:pt x="797" y="1303"/>
                    </a:lnTo>
                    <a:lnTo>
                      <a:pt x="831" y="1287"/>
                    </a:lnTo>
                    <a:lnTo>
                      <a:pt x="865" y="1269"/>
                    </a:lnTo>
                    <a:lnTo>
                      <a:pt x="897" y="1246"/>
                    </a:lnTo>
                    <a:lnTo>
                      <a:pt x="931" y="1220"/>
                    </a:lnTo>
                    <a:lnTo>
                      <a:pt x="963" y="1189"/>
                    </a:lnTo>
                    <a:lnTo>
                      <a:pt x="997" y="1157"/>
                    </a:lnTo>
                    <a:lnTo>
                      <a:pt x="1030" y="1121"/>
                    </a:lnTo>
                    <a:lnTo>
                      <a:pt x="1063" y="1083"/>
                    </a:lnTo>
                    <a:lnTo>
                      <a:pt x="1096" y="1043"/>
                    </a:lnTo>
                    <a:lnTo>
                      <a:pt x="1130" y="1000"/>
                    </a:lnTo>
                    <a:lnTo>
                      <a:pt x="1163" y="955"/>
                    </a:lnTo>
                    <a:lnTo>
                      <a:pt x="1196" y="908"/>
                    </a:lnTo>
                    <a:lnTo>
                      <a:pt x="1230" y="860"/>
                    </a:lnTo>
                    <a:lnTo>
                      <a:pt x="1262" y="811"/>
                    </a:lnTo>
                    <a:lnTo>
                      <a:pt x="1296" y="762"/>
                    </a:lnTo>
                    <a:lnTo>
                      <a:pt x="1328" y="711"/>
                    </a:lnTo>
                    <a:lnTo>
                      <a:pt x="1362" y="659"/>
                    </a:lnTo>
                    <a:lnTo>
                      <a:pt x="1396" y="608"/>
                    </a:lnTo>
                    <a:lnTo>
                      <a:pt x="1428" y="558"/>
                    </a:lnTo>
                    <a:lnTo>
                      <a:pt x="1462" y="509"/>
                    </a:lnTo>
                    <a:lnTo>
                      <a:pt x="1496" y="459"/>
                    </a:lnTo>
                    <a:lnTo>
                      <a:pt x="1528" y="412"/>
                    </a:lnTo>
                    <a:lnTo>
                      <a:pt x="1562" y="366"/>
                    </a:lnTo>
                    <a:lnTo>
                      <a:pt x="1596" y="321"/>
                    </a:lnTo>
                    <a:lnTo>
                      <a:pt x="1628" y="278"/>
                    </a:lnTo>
                    <a:lnTo>
                      <a:pt x="1662" y="238"/>
                    </a:lnTo>
                    <a:lnTo>
                      <a:pt x="1694" y="200"/>
                    </a:lnTo>
                    <a:lnTo>
                      <a:pt x="1728" y="165"/>
                    </a:lnTo>
                    <a:lnTo>
                      <a:pt x="1762" y="132"/>
                    </a:lnTo>
                    <a:lnTo>
                      <a:pt x="1794" y="105"/>
                    </a:lnTo>
                    <a:lnTo>
                      <a:pt x="1828" y="79"/>
                    </a:lnTo>
                    <a:lnTo>
                      <a:pt x="1861" y="55"/>
                    </a:lnTo>
                    <a:lnTo>
                      <a:pt x="1894" y="37"/>
                    </a:lnTo>
                    <a:lnTo>
                      <a:pt x="1927" y="23"/>
                    </a:lnTo>
                    <a:lnTo>
                      <a:pt x="1961" y="11"/>
                    </a:lnTo>
                    <a:lnTo>
                      <a:pt x="1993" y="3"/>
                    </a:lnTo>
                    <a:lnTo>
                      <a:pt x="2027" y="0"/>
                    </a:lnTo>
                    <a:lnTo>
                      <a:pt x="2060" y="0"/>
                    </a:lnTo>
                    <a:lnTo>
                      <a:pt x="2093" y="5"/>
                    </a:lnTo>
                    <a:lnTo>
                      <a:pt x="2127" y="14"/>
                    </a:lnTo>
                    <a:lnTo>
                      <a:pt x="2159" y="26"/>
                    </a:lnTo>
                    <a:lnTo>
                      <a:pt x="2193" y="42"/>
                    </a:lnTo>
                    <a:lnTo>
                      <a:pt x="2227" y="62"/>
                    </a:lnTo>
                    <a:lnTo>
                      <a:pt x="2259" y="85"/>
                    </a:lnTo>
                    <a:lnTo>
                      <a:pt x="2293" y="111"/>
                    </a:lnTo>
                    <a:lnTo>
                      <a:pt x="2327" y="140"/>
                    </a:lnTo>
                    <a:lnTo>
                      <a:pt x="2359" y="172"/>
                    </a:lnTo>
                    <a:lnTo>
                      <a:pt x="2393" y="209"/>
                    </a:lnTo>
                    <a:lnTo>
                      <a:pt x="2425" y="247"/>
                    </a:lnTo>
                    <a:lnTo>
                      <a:pt x="2459" y="287"/>
                    </a:lnTo>
                    <a:lnTo>
                      <a:pt x="2493" y="330"/>
                    </a:lnTo>
                    <a:lnTo>
                      <a:pt x="2525" y="376"/>
                    </a:lnTo>
                    <a:lnTo>
                      <a:pt x="2559" y="423"/>
                    </a:lnTo>
                    <a:lnTo>
                      <a:pt x="2593" y="470"/>
                    </a:lnTo>
                    <a:lnTo>
                      <a:pt x="2625" y="519"/>
                    </a:lnTo>
                    <a:lnTo>
                      <a:pt x="2659" y="570"/>
                    </a:lnTo>
                    <a:lnTo>
                      <a:pt x="2692" y="621"/>
                    </a:lnTo>
                    <a:lnTo>
                      <a:pt x="2725" y="671"/>
                    </a:lnTo>
                    <a:lnTo>
                      <a:pt x="2758" y="722"/>
                    </a:lnTo>
                    <a:lnTo>
                      <a:pt x="2791" y="773"/>
                    </a:lnTo>
                    <a:lnTo>
                      <a:pt x="2824" y="823"/>
                    </a:lnTo>
                    <a:lnTo>
                      <a:pt x="2858" y="871"/>
                    </a:lnTo>
                    <a:lnTo>
                      <a:pt x="2890" y="919"/>
                    </a:lnTo>
                    <a:lnTo>
                      <a:pt x="2924" y="966"/>
                    </a:lnTo>
                    <a:lnTo>
                      <a:pt x="2958" y="1009"/>
                    </a:lnTo>
                    <a:lnTo>
                      <a:pt x="2990" y="1052"/>
                    </a:lnTo>
                    <a:lnTo>
                      <a:pt x="3024" y="1092"/>
                    </a:lnTo>
                    <a:lnTo>
                      <a:pt x="3058" y="1131"/>
                    </a:lnTo>
                    <a:lnTo>
                      <a:pt x="3090" y="1164"/>
                    </a:lnTo>
                    <a:lnTo>
                      <a:pt x="3124" y="1197"/>
                    </a:lnTo>
                    <a:lnTo>
                      <a:pt x="3156" y="1226"/>
                    </a:lnTo>
                    <a:lnTo>
                      <a:pt x="3190" y="1250"/>
                    </a:lnTo>
                    <a:lnTo>
                      <a:pt x="3224" y="1273"/>
                    </a:lnTo>
                    <a:lnTo>
                      <a:pt x="3256" y="1292"/>
                    </a:lnTo>
                    <a:lnTo>
                      <a:pt x="3290" y="1306"/>
                    </a:lnTo>
                  </a:path>
                </a:pathLst>
              </a:custGeom>
              <a:noFill/>
              <a:ln w="28575" cmpd="sng">
                <a:solidFill>
                  <a:srgbClr val="0099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8973" name="Freeform 54"/>
              <p:cNvSpPr>
                <a:spLocks noChangeAspect="1"/>
              </p:cNvSpPr>
              <p:nvPr/>
            </p:nvSpPr>
            <p:spPr bwMode="auto">
              <a:xfrm flipV="1">
                <a:off x="3408" y="3120"/>
                <a:ext cx="1548" cy="864"/>
              </a:xfrm>
              <a:custGeom>
                <a:avLst/>
                <a:gdLst>
                  <a:gd name="T0" fmla="*/ 1 w 2625"/>
                  <a:gd name="T1" fmla="*/ 1 h 1183"/>
                  <a:gd name="T2" fmla="*/ 1 w 2625"/>
                  <a:gd name="T3" fmla="*/ 1 h 1183"/>
                  <a:gd name="T4" fmla="*/ 1 w 2625"/>
                  <a:gd name="T5" fmla="*/ 4 h 1183"/>
                  <a:gd name="T6" fmla="*/ 1 w 2625"/>
                  <a:gd name="T7" fmla="*/ 7 h 1183"/>
                  <a:gd name="T8" fmla="*/ 2 w 2625"/>
                  <a:gd name="T9" fmla="*/ 12 h 1183"/>
                  <a:gd name="T10" fmla="*/ 2 w 2625"/>
                  <a:gd name="T11" fmla="*/ 17 h 1183"/>
                  <a:gd name="T12" fmla="*/ 2 w 2625"/>
                  <a:gd name="T13" fmla="*/ 23 h 1183"/>
                  <a:gd name="T14" fmla="*/ 3 w 2625"/>
                  <a:gd name="T15" fmla="*/ 28 h 1183"/>
                  <a:gd name="T16" fmla="*/ 3 w 2625"/>
                  <a:gd name="T17" fmla="*/ 34 h 1183"/>
                  <a:gd name="T18" fmla="*/ 4 w 2625"/>
                  <a:gd name="T19" fmla="*/ 39 h 1183"/>
                  <a:gd name="T20" fmla="*/ 4 w 2625"/>
                  <a:gd name="T21" fmla="*/ 43 h 1183"/>
                  <a:gd name="T22" fmla="*/ 4 w 2625"/>
                  <a:gd name="T23" fmla="*/ 47 h 1183"/>
                  <a:gd name="T24" fmla="*/ 5 w 2625"/>
                  <a:gd name="T25" fmla="*/ 50 h 1183"/>
                  <a:gd name="T26" fmla="*/ 5 w 2625"/>
                  <a:gd name="T27" fmla="*/ 51 h 1183"/>
                  <a:gd name="T28" fmla="*/ 5 w 2625"/>
                  <a:gd name="T29" fmla="*/ 51 h 1183"/>
                  <a:gd name="T30" fmla="*/ 6 w 2625"/>
                  <a:gd name="T31" fmla="*/ 50 h 1183"/>
                  <a:gd name="T32" fmla="*/ 6 w 2625"/>
                  <a:gd name="T33" fmla="*/ 47 h 1183"/>
                  <a:gd name="T34" fmla="*/ 6 w 2625"/>
                  <a:gd name="T35" fmla="*/ 45 h 1183"/>
                  <a:gd name="T36" fmla="*/ 6 w 2625"/>
                  <a:gd name="T37" fmla="*/ 40 h 1183"/>
                  <a:gd name="T38" fmla="*/ 7 w 2625"/>
                  <a:gd name="T39" fmla="*/ 35 h 1183"/>
                  <a:gd name="T40" fmla="*/ 8 w 2625"/>
                  <a:gd name="T41" fmla="*/ 30 h 1183"/>
                  <a:gd name="T42" fmla="*/ 8 w 2625"/>
                  <a:gd name="T43" fmla="*/ 24 h 1183"/>
                  <a:gd name="T44" fmla="*/ 8 w 2625"/>
                  <a:gd name="T45" fmla="*/ 18 h 1183"/>
                  <a:gd name="T46" fmla="*/ 9 w 2625"/>
                  <a:gd name="T47" fmla="*/ 13 h 1183"/>
                  <a:gd name="T48" fmla="*/ 9 w 2625"/>
                  <a:gd name="T49" fmla="*/ 9 h 1183"/>
                  <a:gd name="T50" fmla="*/ 9 w 2625"/>
                  <a:gd name="T51" fmla="*/ 5 h 1183"/>
                  <a:gd name="T52" fmla="*/ 10 w 2625"/>
                  <a:gd name="T53" fmla="*/ 2 h 1183"/>
                  <a:gd name="T54" fmla="*/ 10 w 2625"/>
                  <a:gd name="T55" fmla="*/ 1 h 1183"/>
                  <a:gd name="T56" fmla="*/ 11 w 2625"/>
                  <a:gd name="T57" fmla="*/ 1 h 1183"/>
                  <a:gd name="T58" fmla="*/ 11 w 2625"/>
                  <a:gd name="T59" fmla="*/ 1 h 1183"/>
                  <a:gd name="T60" fmla="*/ 11 w 2625"/>
                  <a:gd name="T61" fmla="*/ 3 h 1183"/>
                  <a:gd name="T62" fmla="*/ 12 w 2625"/>
                  <a:gd name="T63" fmla="*/ 7 h 1183"/>
                  <a:gd name="T64" fmla="*/ 12 w 2625"/>
                  <a:gd name="T65" fmla="*/ 11 h 1183"/>
                  <a:gd name="T66" fmla="*/ 12 w 2625"/>
                  <a:gd name="T67" fmla="*/ 15 h 1183"/>
                  <a:gd name="T68" fmla="*/ 12 w 2625"/>
                  <a:gd name="T69" fmla="*/ 20 h 1183"/>
                  <a:gd name="T70" fmla="*/ 13 w 2625"/>
                  <a:gd name="T71" fmla="*/ 27 h 1183"/>
                  <a:gd name="T72" fmla="*/ 13 w 2625"/>
                  <a:gd name="T73" fmla="*/ 32 h 1183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625"/>
                  <a:gd name="T112" fmla="*/ 0 h 1183"/>
                  <a:gd name="T113" fmla="*/ 2625 w 2625"/>
                  <a:gd name="T114" fmla="*/ 1183 h 1183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625" h="1183">
                    <a:moveTo>
                      <a:pt x="0" y="0"/>
                    </a:moveTo>
                    <a:lnTo>
                      <a:pt x="37" y="4"/>
                    </a:lnTo>
                    <a:lnTo>
                      <a:pt x="71" y="14"/>
                    </a:lnTo>
                    <a:lnTo>
                      <a:pt x="108" y="32"/>
                    </a:lnTo>
                    <a:lnTo>
                      <a:pt x="144" y="58"/>
                    </a:lnTo>
                    <a:lnTo>
                      <a:pt x="180" y="89"/>
                    </a:lnTo>
                    <a:lnTo>
                      <a:pt x="215" y="127"/>
                    </a:lnTo>
                    <a:lnTo>
                      <a:pt x="251" y="170"/>
                    </a:lnTo>
                    <a:lnTo>
                      <a:pt x="287" y="219"/>
                    </a:lnTo>
                    <a:lnTo>
                      <a:pt x="324" y="272"/>
                    </a:lnTo>
                    <a:lnTo>
                      <a:pt x="359" y="329"/>
                    </a:lnTo>
                    <a:lnTo>
                      <a:pt x="395" y="390"/>
                    </a:lnTo>
                    <a:lnTo>
                      <a:pt x="432" y="453"/>
                    </a:lnTo>
                    <a:lnTo>
                      <a:pt x="467" y="517"/>
                    </a:lnTo>
                    <a:lnTo>
                      <a:pt x="503" y="583"/>
                    </a:lnTo>
                    <a:lnTo>
                      <a:pt x="540" y="649"/>
                    </a:lnTo>
                    <a:lnTo>
                      <a:pt x="575" y="713"/>
                    </a:lnTo>
                    <a:lnTo>
                      <a:pt x="612" y="777"/>
                    </a:lnTo>
                    <a:lnTo>
                      <a:pt x="646" y="839"/>
                    </a:lnTo>
                    <a:lnTo>
                      <a:pt x="683" y="896"/>
                    </a:lnTo>
                    <a:lnTo>
                      <a:pt x="720" y="951"/>
                    </a:lnTo>
                    <a:lnTo>
                      <a:pt x="754" y="1001"/>
                    </a:lnTo>
                    <a:lnTo>
                      <a:pt x="791" y="1046"/>
                    </a:lnTo>
                    <a:lnTo>
                      <a:pt x="828" y="1085"/>
                    </a:lnTo>
                    <a:lnTo>
                      <a:pt x="863" y="1118"/>
                    </a:lnTo>
                    <a:lnTo>
                      <a:pt x="899" y="1145"/>
                    </a:lnTo>
                    <a:lnTo>
                      <a:pt x="936" y="1165"/>
                    </a:lnTo>
                    <a:lnTo>
                      <a:pt x="971" y="1178"/>
                    </a:lnTo>
                    <a:lnTo>
                      <a:pt x="1008" y="1183"/>
                    </a:lnTo>
                    <a:lnTo>
                      <a:pt x="1042" y="1182"/>
                    </a:lnTo>
                    <a:lnTo>
                      <a:pt x="1079" y="1173"/>
                    </a:lnTo>
                    <a:lnTo>
                      <a:pt x="1115" y="1157"/>
                    </a:lnTo>
                    <a:lnTo>
                      <a:pt x="1151" y="1134"/>
                    </a:lnTo>
                    <a:lnTo>
                      <a:pt x="1186" y="1104"/>
                    </a:lnTo>
                    <a:lnTo>
                      <a:pt x="1223" y="1068"/>
                    </a:lnTo>
                    <a:lnTo>
                      <a:pt x="1259" y="1026"/>
                    </a:lnTo>
                    <a:lnTo>
                      <a:pt x="1295" y="979"/>
                    </a:lnTo>
                    <a:lnTo>
                      <a:pt x="1331" y="927"/>
                    </a:lnTo>
                    <a:lnTo>
                      <a:pt x="1366" y="870"/>
                    </a:lnTo>
                    <a:lnTo>
                      <a:pt x="1403" y="811"/>
                    </a:lnTo>
                    <a:lnTo>
                      <a:pt x="1437" y="749"/>
                    </a:lnTo>
                    <a:lnTo>
                      <a:pt x="1474" y="685"/>
                    </a:lnTo>
                    <a:lnTo>
                      <a:pt x="1511" y="620"/>
                    </a:lnTo>
                    <a:lnTo>
                      <a:pt x="1546" y="553"/>
                    </a:lnTo>
                    <a:lnTo>
                      <a:pt x="1582" y="488"/>
                    </a:lnTo>
                    <a:lnTo>
                      <a:pt x="1619" y="424"/>
                    </a:lnTo>
                    <a:lnTo>
                      <a:pt x="1654" y="362"/>
                    </a:lnTo>
                    <a:lnTo>
                      <a:pt x="1691" y="303"/>
                    </a:lnTo>
                    <a:lnTo>
                      <a:pt x="1727" y="247"/>
                    </a:lnTo>
                    <a:lnTo>
                      <a:pt x="1762" y="197"/>
                    </a:lnTo>
                    <a:lnTo>
                      <a:pt x="1799" y="150"/>
                    </a:lnTo>
                    <a:lnTo>
                      <a:pt x="1834" y="109"/>
                    </a:lnTo>
                    <a:lnTo>
                      <a:pt x="1870" y="75"/>
                    </a:lnTo>
                    <a:lnTo>
                      <a:pt x="1907" y="45"/>
                    </a:lnTo>
                    <a:lnTo>
                      <a:pt x="1942" y="24"/>
                    </a:lnTo>
                    <a:lnTo>
                      <a:pt x="1979" y="9"/>
                    </a:lnTo>
                    <a:lnTo>
                      <a:pt x="2014" y="1"/>
                    </a:lnTo>
                    <a:lnTo>
                      <a:pt x="2050" y="1"/>
                    </a:lnTo>
                    <a:lnTo>
                      <a:pt x="2086" y="8"/>
                    </a:lnTo>
                    <a:lnTo>
                      <a:pt x="2123" y="22"/>
                    </a:lnTo>
                    <a:lnTo>
                      <a:pt x="2157" y="43"/>
                    </a:lnTo>
                    <a:lnTo>
                      <a:pt x="2194" y="71"/>
                    </a:lnTo>
                    <a:lnTo>
                      <a:pt x="2230" y="105"/>
                    </a:lnTo>
                    <a:lnTo>
                      <a:pt x="2265" y="146"/>
                    </a:lnTo>
                    <a:lnTo>
                      <a:pt x="2302" y="191"/>
                    </a:lnTo>
                    <a:lnTo>
                      <a:pt x="2337" y="242"/>
                    </a:lnTo>
                    <a:lnTo>
                      <a:pt x="2374" y="298"/>
                    </a:lnTo>
                    <a:lnTo>
                      <a:pt x="2410" y="356"/>
                    </a:lnTo>
                    <a:lnTo>
                      <a:pt x="2445" y="418"/>
                    </a:lnTo>
                    <a:lnTo>
                      <a:pt x="2482" y="481"/>
                    </a:lnTo>
                    <a:lnTo>
                      <a:pt x="2519" y="547"/>
                    </a:lnTo>
                    <a:lnTo>
                      <a:pt x="2553" y="613"/>
                    </a:lnTo>
                    <a:lnTo>
                      <a:pt x="2590" y="679"/>
                    </a:lnTo>
                    <a:lnTo>
                      <a:pt x="2625" y="742"/>
                    </a:lnTo>
                  </a:path>
                </a:pathLst>
              </a:custGeom>
              <a:noFill/>
              <a:ln w="28575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矩形 61"/>
                <p:cNvSpPr/>
                <p:nvPr/>
              </p:nvSpPr>
              <p:spPr>
                <a:xfrm>
                  <a:off x="6399234" y="591397"/>
                  <a:ext cx="48570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矩形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9234" y="591397"/>
                  <a:ext cx="485709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矩形 62"/>
                <p:cNvSpPr/>
                <p:nvPr/>
              </p:nvSpPr>
              <p:spPr>
                <a:xfrm>
                  <a:off x="5791847" y="1972410"/>
                  <a:ext cx="78290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矩形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1847" y="1972410"/>
                  <a:ext cx="782907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矩形 63"/>
                <p:cNvSpPr/>
                <p:nvPr/>
              </p:nvSpPr>
              <p:spPr>
                <a:xfrm>
                  <a:off x="6044140" y="940739"/>
                  <a:ext cx="51520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矩形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4140" y="940739"/>
                  <a:ext cx="515206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矩形 64"/>
                <p:cNvSpPr/>
                <p:nvPr/>
              </p:nvSpPr>
              <p:spPr>
                <a:xfrm>
                  <a:off x="6046733" y="1488499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矩形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6733" y="1488499"/>
                  <a:ext cx="534890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矩形 65"/>
                <p:cNvSpPr/>
                <p:nvPr/>
              </p:nvSpPr>
              <p:spPr>
                <a:xfrm>
                  <a:off x="9516748" y="1293163"/>
                  <a:ext cx="4339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矩形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6748" y="1293163"/>
                  <a:ext cx="433901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矩形 66"/>
                <p:cNvSpPr/>
                <p:nvPr/>
              </p:nvSpPr>
              <p:spPr>
                <a:xfrm>
                  <a:off x="5526870" y="3880646"/>
                  <a:ext cx="104855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zh-CN" alt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矩形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26870" y="3880646"/>
                  <a:ext cx="1048557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矩形 67"/>
                <p:cNvSpPr/>
                <p:nvPr/>
              </p:nvSpPr>
              <p:spPr>
                <a:xfrm>
                  <a:off x="5780132" y="2653374"/>
                  <a:ext cx="78085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zh-CN" alt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矩形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0132" y="2653374"/>
                  <a:ext cx="780855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矩形 68"/>
                <p:cNvSpPr/>
                <p:nvPr/>
              </p:nvSpPr>
              <p:spPr>
                <a:xfrm>
                  <a:off x="5997388" y="3321928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矩形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7388" y="3321928"/>
                  <a:ext cx="534890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矩形 69"/>
                <p:cNvSpPr/>
                <p:nvPr/>
              </p:nvSpPr>
              <p:spPr>
                <a:xfrm>
                  <a:off x="8310082" y="1632781"/>
                  <a:ext cx="50513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矩形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0082" y="1632781"/>
                  <a:ext cx="505138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矩形 111"/>
                <p:cNvSpPr/>
                <p:nvPr/>
              </p:nvSpPr>
              <p:spPr>
                <a:xfrm>
                  <a:off x="9574482" y="3127052"/>
                  <a:ext cx="4339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矩形 1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4482" y="3127052"/>
                  <a:ext cx="433901" cy="5232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矩形 112"/>
                <p:cNvSpPr/>
                <p:nvPr/>
              </p:nvSpPr>
              <p:spPr>
                <a:xfrm>
                  <a:off x="8367816" y="3466670"/>
                  <a:ext cx="50513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13" name="矩形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7816" y="3466670"/>
                  <a:ext cx="505138" cy="52322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矩形 113"/>
                <p:cNvSpPr/>
                <p:nvPr/>
              </p:nvSpPr>
              <p:spPr>
                <a:xfrm>
                  <a:off x="9493776" y="5184453"/>
                  <a:ext cx="4339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14" name="矩形 1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3776" y="5184453"/>
                  <a:ext cx="433901" cy="52322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矩形 114"/>
                <p:cNvSpPr/>
                <p:nvPr/>
              </p:nvSpPr>
              <p:spPr>
                <a:xfrm>
                  <a:off x="8287110" y="5524071"/>
                  <a:ext cx="50513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矩形 1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7110" y="5524071"/>
                  <a:ext cx="505138" cy="52322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矩形 115"/>
                <p:cNvSpPr/>
                <p:nvPr/>
              </p:nvSpPr>
              <p:spPr>
                <a:xfrm>
                  <a:off x="7301009" y="615628"/>
                  <a:ext cx="106279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16" name="矩形 1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1009" y="615628"/>
                  <a:ext cx="1062791" cy="52322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矩形 116"/>
                <p:cNvSpPr/>
                <p:nvPr/>
              </p:nvSpPr>
              <p:spPr>
                <a:xfrm>
                  <a:off x="7252655" y="2384103"/>
                  <a:ext cx="106721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17" name="矩形 1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2655" y="2384103"/>
                  <a:ext cx="1067215" cy="52322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矩形 117"/>
                <p:cNvSpPr/>
                <p:nvPr/>
              </p:nvSpPr>
              <p:spPr>
                <a:xfrm>
                  <a:off x="7243592" y="4286861"/>
                  <a:ext cx="107029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18" name="矩形 1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3592" y="4286861"/>
                  <a:ext cx="1070293" cy="52322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矩形 123"/>
                <p:cNvSpPr/>
                <p:nvPr/>
              </p:nvSpPr>
              <p:spPr>
                <a:xfrm>
                  <a:off x="5401621" y="5995759"/>
                  <a:ext cx="121924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sSup>
                          <m:sSup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矩形 1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1621" y="5995759"/>
                  <a:ext cx="1219245" cy="52322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矩形 124"/>
                <p:cNvSpPr/>
                <p:nvPr/>
              </p:nvSpPr>
              <p:spPr>
                <a:xfrm>
                  <a:off x="5601956" y="4494713"/>
                  <a:ext cx="95154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sSup>
                          <m:sSup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25" name="矩形 1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1956" y="4494713"/>
                  <a:ext cx="951543" cy="52322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矩形 125"/>
                <p:cNvSpPr/>
                <p:nvPr/>
              </p:nvSpPr>
              <p:spPr>
                <a:xfrm>
                  <a:off x="6033195" y="5346782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26" name="矩形 1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3195" y="5346782"/>
                  <a:ext cx="534890" cy="52322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矩形 126"/>
                <p:cNvSpPr/>
                <p:nvPr/>
              </p:nvSpPr>
              <p:spPr>
                <a:xfrm>
                  <a:off x="6382649" y="2482527"/>
                  <a:ext cx="49013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27" name="矩形 1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2649" y="2482527"/>
                  <a:ext cx="490134" cy="52322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矩形 127"/>
                <p:cNvSpPr/>
                <p:nvPr/>
              </p:nvSpPr>
              <p:spPr>
                <a:xfrm>
                  <a:off x="6414945" y="4427789"/>
                  <a:ext cx="49321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28" name="矩形 1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4945" y="4427789"/>
                  <a:ext cx="493212" cy="523220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左大括号 3"/>
          <p:cNvSpPr/>
          <p:nvPr/>
        </p:nvSpPr>
        <p:spPr>
          <a:xfrm>
            <a:off x="650070" y="2319948"/>
            <a:ext cx="376407" cy="3204123"/>
          </a:xfrm>
          <a:prstGeom prst="leftBrace">
            <a:avLst>
              <a:gd name="adj1" fmla="val 66346"/>
              <a:gd name="adj2" fmla="val 50426"/>
            </a:avLst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499608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24" grpId="0" animBg="1"/>
      <p:bldP spid="119" grpId="0"/>
      <p:bldP spid="120" grpId="0"/>
      <p:bldP spid="121" grpId="0"/>
      <p:bldP spid="122" grpId="0"/>
      <p:bldP spid="123" grpId="0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7"/>
          <p:cNvGrpSpPr>
            <a:grpSpLocks/>
          </p:cNvGrpSpPr>
          <p:nvPr/>
        </p:nvGrpSpPr>
        <p:grpSpPr bwMode="auto">
          <a:xfrm>
            <a:off x="814105" y="1199589"/>
            <a:ext cx="9018588" cy="954088"/>
            <a:chOff x="476" y="482"/>
            <a:chExt cx="5681" cy="601"/>
          </a:xfrm>
        </p:grpSpPr>
        <p:pic>
          <p:nvPicPr>
            <p:cNvPr id="30752" name="Picture 20" descr="BD14868_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" y="527"/>
              <a:ext cx="1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53" name="Rectangle 21"/>
                <p:cNvSpPr>
                  <a:spLocks noChangeArrowheads="1"/>
                </p:cNvSpPr>
                <p:nvPr/>
              </p:nvSpPr>
              <p:spPr bwMode="auto">
                <a:xfrm>
                  <a:off x="703" y="482"/>
                  <a:ext cx="5454" cy="60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振幅（</a:t>
                  </a:r>
                  <a:r>
                    <a:rPr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amplitude)</a:t>
                  </a:r>
                  <a14:m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：振动物体离开平衡位置的最大位移（或角位移）的绝对值。</a:t>
                  </a:r>
                </a:p>
              </p:txBody>
            </p:sp>
          </mc:Choice>
          <mc:Fallback xmlns="">
            <p:sp>
              <p:nvSpPr>
                <p:cNvPr id="30753" name="Rectangle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03" y="482"/>
                  <a:ext cx="5454" cy="601"/>
                </a:xfrm>
                <a:prstGeom prst="rect">
                  <a:avLst/>
                </a:prstGeom>
                <a:blipFill>
                  <a:blip r:embed="rId4"/>
                  <a:stretch>
                    <a:fillRect l="-1479" t="-7051" r="-1408" b="-17308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Group 36"/>
          <p:cNvGrpSpPr>
            <a:grpSpLocks/>
          </p:cNvGrpSpPr>
          <p:nvPr/>
        </p:nvGrpSpPr>
        <p:grpSpPr bwMode="auto">
          <a:xfrm>
            <a:off x="814105" y="2207651"/>
            <a:ext cx="9018588" cy="523875"/>
            <a:chOff x="476" y="1117"/>
            <a:chExt cx="5681" cy="330"/>
          </a:xfrm>
        </p:grpSpPr>
        <p:pic>
          <p:nvPicPr>
            <p:cNvPr id="30750" name="Picture 22" descr="BD14868_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" y="1162"/>
              <a:ext cx="1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51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703" y="1117"/>
                  <a:ext cx="5454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周期</a:t>
                  </a:r>
                  <a:r>
                    <a:rPr lang="en-US" altLang="zh-CN" sz="2800" i="1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 </a:t>
                  </a:r>
                  <a:r>
                    <a:rPr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(period)</a:t>
                  </a:r>
                  <a14:m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a14:m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：物体完成一次全振动所需的时间。</a:t>
                  </a:r>
                  <a:endPara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30751" name="Text 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03" y="1117"/>
                  <a:ext cx="5454" cy="330"/>
                </a:xfrm>
                <a:prstGeom prst="rect">
                  <a:avLst/>
                </a:prstGeom>
                <a:blipFill>
                  <a:blip r:embed="rId5"/>
                  <a:stretch>
                    <a:fillRect l="-1479" t="-11628" b="-3139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5"/>
          <p:cNvGrpSpPr>
            <a:grpSpLocks/>
          </p:cNvGrpSpPr>
          <p:nvPr/>
        </p:nvGrpSpPr>
        <p:grpSpPr bwMode="auto">
          <a:xfrm>
            <a:off x="814105" y="3443423"/>
            <a:ext cx="7875588" cy="523875"/>
            <a:chOff x="476" y="2115"/>
            <a:chExt cx="5591" cy="330"/>
          </a:xfrm>
        </p:grpSpPr>
        <p:pic>
          <p:nvPicPr>
            <p:cNvPr id="30748" name="Picture 24" descr="BD14868_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" y="2160"/>
              <a:ext cx="1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49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703" y="2115"/>
                  <a:ext cx="5364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FontTx/>
                    <a:buNone/>
                  </a:pPr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频率（</a:t>
                  </a:r>
                  <a:r>
                    <a:rPr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frequency)</a:t>
                  </a:r>
                  <a14:m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</m:oMath>
                  </a14:m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  <a:sym typeface="Symbol" panose="05050102010706020507" pitchFamily="18" charset="2"/>
                    </a:rPr>
                    <a:t>：</a:t>
                  </a:r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单位时间内振动的次数。</a:t>
                  </a:r>
                  <a:endPara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30749" name="Text 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03" y="2115"/>
                  <a:ext cx="5364" cy="330"/>
                </a:xfrm>
                <a:prstGeom prst="rect">
                  <a:avLst/>
                </a:prstGeom>
                <a:blipFill>
                  <a:blip r:embed="rId6"/>
                  <a:stretch>
                    <a:fillRect l="-1614" t="-12791" b="-3139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745" name="Group 34"/>
          <p:cNvGrpSpPr>
            <a:grpSpLocks/>
          </p:cNvGrpSpPr>
          <p:nvPr/>
        </p:nvGrpSpPr>
        <p:grpSpPr bwMode="auto">
          <a:xfrm>
            <a:off x="814105" y="4448481"/>
            <a:ext cx="5110163" cy="523875"/>
            <a:chOff x="567" y="2750"/>
            <a:chExt cx="3219" cy="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46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789" y="2750"/>
                  <a:ext cx="2997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角频率</a:t>
                  </a:r>
                  <a:r>
                    <a:rPr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(angular frequency)</a:t>
                  </a:r>
                  <a14:m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a14:m>
                  <a:r>
                    <a:rPr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  <a:sym typeface="Symbol" panose="05050102010706020507" pitchFamily="18" charset="2"/>
                    </a:rPr>
                    <a:t>:</a:t>
                  </a:r>
                  <a:endPara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30746" name="Text 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89" y="2750"/>
                  <a:ext cx="2997" cy="330"/>
                </a:xfrm>
                <a:prstGeom prst="rect">
                  <a:avLst/>
                </a:prstGeom>
                <a:blipFill>
                  <a:blip r:embed="rId7"/>
                  <a:stretch>
                    <a:fillRect l="-2561" t="-12941" b="-32941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0747" name="Picture 27" descr="BD14868_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" y="2795"/>
              <a:ext cx="1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43"/>
          <p:cNvGrpSpPr>
            <a:grpSpLocks/>
          </p:cNvGrpSpPr>
          <p:nvPr/>
        </p:nvGrpSpPr>
        <p:grpSpPr bwMode="auto">
          <a:xfrm>
            <a:off x="814105" y="5262502"/>
            <a:ext cx="9952038" cy="1047750"/>
            <a:chOff x="480" y="3408"/>
            <a:chExt cx="6269" cy="660"/>
          </a:xfrm>
        </p:grpSpPr>
        <p:grpSp>
          <p:nvGrpSpPr>
            <p:cNvPr id="30737" name="Group 33"/>
            <p:cNvGrpSpPr>
              <a:grpSpLocks/>
            </p:cNvGrpSpPr>
            <p:nvPr/>
          </p:nvGrpSpPr>
          <p:grpSpPr bwMode="auto">
            <a:xfrm>
              <a:off x="480" y="3408"/>
              <a:ext cx="6269" cy="330"/>
              <a:chOff x="476" y="3294"/>
              <a:chExt cx="6269" cy="33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741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03" y="3294"/>
                    <a:ext cx="6042" cy="33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FontTx/>
                      <a:buNone/>
                    </a:pPr>
                    <a:r>
                      <a:rPr lang="zh-CN" altLang="en-US" sz="2800" dirty="0">
                        <a:solidFill>
                          <a:srgbClr val="0000FF"/>
                        </a:solidFill>
                        <a:latin typeface="+mn-lt"/>
                        <a:ea typeface="+mn-ea"/>
                      </a:rPr>
                      <a:t>相位 </a:t>
                    </a:r>
                    <a:r>
                      <a:rPr lang="en-US" altLang="zh-CN" sz="2800" dirty="0">
                        <a:solidFill>
                          <a:srgbClr val="0000FF"/>
                        </a:solidFill>
                        <a:latin typeface="+mn-lt"/>
                        <a:ea typeface="+mn-ea"/>
                      </a:rPr>
                      <a:t>(phase)</a:t>
                    </a:r>
                    <a14:m>
                      <m:oMath xmlns:m="http://schemas.openxmlformats.org/officeDocument/2006/math">
                        <m:r>
                          <a:rPr lang="zh-CN" alt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a14:m>
                    <a:r>
                      <a:rPr lang="zh-CN" altLang="en-US" sz="2800" dirty="0">
                        <a:solidFill>
                          <a:srgbClr val="0000FF"/>
                        </a:solidFill>
                        <a:latin typeface="+mn-lt"/>
                        <a:ea typeface="+mn-ea"/>
                      </a:rPr>
                      <a:t>：决定谐振动物体的运动状态的物理量。</a:t>
                    </a:r>
                  </a:p>
                </p:txBody>
              </p:sp>
            </mc:Choice>
            <mc:Fallback xmlns="">
              <p:sp>
                <p:nvSpPr>
                  <p:cNvPr id="30741" name="Text Box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03" y="3294"/>
                    <a:ext cx="6042" cy="33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335" t="-11628" r="-127" b="-31395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30743" name="Picture 28" descr="BD14868_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6" y="3339"/>
                <a:ext cx="1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40" name="Rectangle 30"/>
                <p:cNvSpPr>
                  <a:spLocks noChangeArrowheads="1"/>
                </p:cNvSpPr>
                <p:nvPr/>
              </p:nvSpPr>
              <p:spPr bwMode="auto">
                <a:xfrm>
                  <a:off x="737" y="3738"/>
                  <a:ext cx="2728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FontTx/>
                    <a:buNone/>
                  </a:pPr>
                  <a14:m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a14:m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：初相位（</a:t>
                  </a:r>
                  <a:r>
                    <a:rPr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initial phase</a:t>
                  </a:r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）</a:t>
                  </a:r>
                </a:p>
              </p:txBody>
            </p:sp>
          </mc:Choice>
          <mc:Fallback xmlns="">
            <p:sp>
              <p:nvSpPr>
                <p:cNvPr id="30740" name="Rectangle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37" y="3738"/>
                  <a:ext cx="2728" cy="330"/>
                </a:xfrm>
                <a:prstGeom prst="rect">
                  <a:avLst/>
                </a:prstGeom>
                <a:blipFill>
                  <a:blip r:embed="rId9"/>
                  <a:stretch>
                    <a:fillRect t="-12791" r="-1828" b="-3139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733" name="AutoShape 40"/>
              <p:cNvSpPr>
                <a:spLocks noChangeArrowheads="1"/>
              </p:cNvSpPr>
              <p:nvPr/>
            </p:nvSpPr>
            <p:spPr bwMode="auto">
              <a:xfrm>
                <a:off x="9023432" y="1865422"/>
                <a:ext cx="1742348" cy="1100386"/>
              </a:xfrm>
              <a:prstGeom prst="wedgeRoundRectCallout">
                <a:avLst>
                  <a:gd name="adj1" fmla="val -180371"/>
                  <a:gd name="adj2" fmla="val 44475"/>
                  <a:gd name="adj3" fmla="val 16667"/>
                </a:avLst>
              </a:prstGeom>
              <a:solidFill>
                <a:schemeClr val="accent6">
                  <a:lumMod val="40000"/>
                  <a:lumOff val="60000"/>
                  <a:alpha val="50000"/>
                </a:schemeClr>
              </a:solidFill>
              <a:ln>
                <a:noFill/>
              </a:ln>
              <a:extLst/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zh-CN" altLang="en-US" sz="28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30733" name="AutoShap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23432" y="1865422"/>
                <a:ext cx="1742348" cy="1100386"/>
              </a:xfrm>
              <a:prstGeom prst="wedgeRoundRectCallout">
                <a:avLst>
                  <a:gd name="adj1" fmla="val -180371"/>
                  <a:gd name="adj2" fmla="val 44475"/>
                  <a:gd name="adj3" fmla="val 16667"/>
                </a:avLst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7191922" y="536253"/>
                <a:ext cx="31350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922" y="536253"/>
                <a:ext cx="313502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1802725" y="2793629"/>
                <a:ext cx="60231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zh-CN" sz="28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2725" y="2793629"/>
                <a:ext cx="602312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7997010" y="3220006"/>
                <a:ext cx="2052550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7010" y="3220006"/>
                <a:ext cx="2052550" cy="90178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5498818" y="4221764"/>
                <a:ext cx="2512611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𝜋𝜈</m:t>
                      </m:r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818" y="4221764"/>
                <a:ext cx="2512611" cy="89896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7958157" y="3954833"/>
                <a:ext cx="1602554" cy="13653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8157" y="3954833"/>
                <a:ext cx="1602554" cy="136537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 Box 2"/>
          <p:cNvSpPr txBox="1">
            <a:spLocks noChangeArrowheads="1"/>
          </p:cNvSpPr>
          <p:nvPr/>
        </p:nvSpPr>
        <p:spPr bwMode="auto">
          <a:xfrm>
            <a:off x="662836" y="512125"/>
            <a:ext cx="677519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CC00CC"/>
                </a:solidFill>
                <a:latin typeface="+mn-lt"/>
                <a:ea typeface="+mn-ea"/>
              </a:rPr>
              <a:t>二、谐振动的振幅、周期、频率和相位</a:t>
            </a:r>
          </a:p>
        </p:txBody>
      </p:sp>
    </p:spTree>
    <p:extLst>
      <p:ext uri="{BB962C8B-B14F-4D97-AF65-F5344CB8AC3E}">
        <p14:creationId xmlns:p14="http://schemas.microsoft.com/office/powerpoint/2010/main" val="217158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0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0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33" grpId="0" animBg="1"/>
      <p:bldP spid="34" grpId="0"/>
      <p:bldP spid="35" grpId="0"/>
      <p:bldP spid="37" grpId="0"/>
      <p:bldP spid="38" grpId="0"/>
      <p:bldP spid="39" grpId="0"/>
      <p:bldP spid="28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6" name="Text Box 1090"/>
          <p:cNvSpPr txBox="1">
            <a:spLocks noChangeArrowheads="1"/>
          </p:cNvSpPr>
          <p:nvPr/>
        </p:nvSpPr>
        <p:spPr bwMode="auto">
          <a:xfrm>
            <a:off x="652027" y="1494329"/>
            <a:ext cx="639021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相位：</a:t>
            </a:r>
            <a:r>
              <a:rPr lang="en-US" altLang="zh-CN" sz="2800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</a:t>
            </a:r>
            <a:r>
              <a:rPr lang="zh-CN" altLang="en-US" sz="2800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𝜔𝑡</a:t>
            </a:r>
            <a:r>
              <a:rPr lang="en-US" altLang="zh-CN" sz="2800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+</a:t>
            </a:r>
            <a:r>
              <a:rPr lang="zh-CN" altLang="en-US" sz="2800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𝜑</a:t>
            </a:r>
            <a:r>
              <a:rPr lang="en-US" altLang="zh-CN" sz="2800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是振动物体𝑡时刻的相位</a:t>
            </a:r>
          </a:p>
        </p:txBody>
      </p:sp>
      <p:grpSp>
        <p:nvGrpSpPr>
          <p:cNvPr id="6" name="Group 1103"/>
          <p:cNvGrpSpPr>
            <a:grpSpLocks/>
          </p:cNvGrpSpPr>
          <p:nvPr/>
        </p:nvGrpSpPr>
        <p:grpSpPr bwMode="auto">
          <a:xfrm>
            <a:off x="1604529" y="3227215"/>
            <a:ext cx="6675443" cy="523875"/>
            <a:chOff x="521" y="2025"/>
            <a:chExt cx="4205" cy="330"/>
          </a:xfrm>
        </p:grpSpPr>
        <p:sp>
          <p:nvSpPr>
            <p:cNvPr id="34830" name="Text Box 1063"/>
            <p:cNvSpPr txBox="1">
              <a:spLocks noChangeArrowheads="1"/>
            </p:cNvSpPr>
            <p:nvPr/>
          </p:nvSpPr>
          <p:spPr bwMode="auto">
            <a:xfrm>
              <a:off x="764" y="2025"/>
              <a:ext cx="3962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>
                  <a:srgbClr val="00FFFF"/>
                </a:buClr>
                <a:buFont typeface="Wingdings" panose="05000000000000000000" pitchFamily="2" charset="2"/>
                <a:buNone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相位的意义：</a:t>
              </a:r>
              <a:r>
                <a:rPr lang="zh-CN" altLang="en-US" sz="2800" dirty="0">
                  <a:solidFill>
                    <a:srgbClr val="FF0000"/>
                  </a:solidFill>
                  <a:latin typeface="+mn-lt"/>
                  <a:ea typeface="+mn-ea"/>
                </a:rPr>
                <a:t>相位确定了振动的状态</a:t>
              </a: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。</a:t>
              </a:r>
            </a:p>
          </p:txBody>
        </p:sp>
        <p:pic>
          <p:nvPicPr>
            <p:cNvPr id="34832" name="Picture 1096" descr="BD14868_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" y="2069"/>
              <a:ext cx="198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Group 1104"/>
          <p:cNvGrpSpPr>
            <a:grpSpLocks/>
          </p:cNvGrpSpPr>
          <p:nvPr/>
        </p:nvGrpSpPr>
        <p:grpSpPr bwMode="auto">
          <a:xfrm>
            <a:off x="1587066" y="3863802"/>
            <a:ext cx="5691190" cy="523875"/>
            <a:chOff x="521" y="2422"/>
            <a:chExt cx="3585" cy="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828" name="Text Box 1069"/>
                <p:cNvSpPr txBox="1">
                  <a:spLocks noChangeArrowheads="1"/>
                </p:cNvSpPr>
                <p:nvPr/>
              </p:nvSpPr>
              <p:spPr bwMode="auto">
                <a:xfrm>
                  <a:off x="762" y="2422"/>
                  <a:ext cx="3344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Clr>
                      <a:srgbClr val="FF9900"/>
                    </a:buClr>
                    <a:buSzPct val="80000"/>
                    <a:buFont typeface="Wingdings" panose="05000000000000000000" pitchFamily="2" charset="2"/>
                    <a:buNone/>
                  </a:pPr>
                  <a:r>
                    <a:rPr lang="zh-CN" altLang="en-US" sz="2800" dirty="0">
                      <a:solidFill>
                        <a:srgbClr val="FF0000"/>
                      </a:solidFill>
                      <a:latin typeface="+mn-lt"/>
                      <a:ea typeface="+mn-ea"/>
                    </a:rPr>
                    <a:t>相位每改变</a:t>
                  </a:r>
                  <a14:m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a14:m>
                  <a:r>
                    <a:rPr lang="zh-CN" altLang="en-US" sz="2800" dirty="0">
                      <a:solidFill>
                        <a:srgbClr val="FF0000"/>
                      </a:solidFill>
                      <a:latin typeface="+mn-lt"/>
                      <a:ea typeface="+mn-ea"/>
                    </a:rPr>
                    <a:t>振动重复一次</a:t>
                  </a:r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。</a:t>
                  </a:r>
                  <a:endPara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  <a:sym typeface="Symbol" panose="05050102010706020507" pitchFamily="18" charset="2"/>
                  </a:endParaRPr>
                </a:p>
              </p:txBody>
            </p:sp>
          </mc:Choice>
          <mc:Fallback xmlns="">
            <p:sp>
              <p:nvSpPr>
                <p:cNvPr id="34828" name="Text Box 10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62" y="2422"/>
                  <a:ext cx="3344" cy="330"/>
                </a:xfrm>
                <a:prstGeom prst="rect">
                  <a:avLst/>
                </a:prstGeom>
                <a:blipFill>
                  <a:blip r:embed="rId6"/>
                  <a:stretch>
                    <a:fillRect l="-2296" t="-12791" b="-3139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4829" name="Picture 1097" descr="BD14868_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" y="2478"/>
              <a:ext cx="198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4825" name="Group 1099"/>
          <p:cNvGrpSpPr>
            <a:grpSpLocks/>
          </p:cNvGrpSpPr>
          <p:nvPr/>
        </p:nvGrpSpPr>
        <p:grpSpPr bwMode="auto">
          <a:xfrm>
            <a:off x="652028" y="485819"/>
            <a:ext cx="2233612" cy="719138"/>
            <a:chOff x="567" y="119"/>
            <a:chExt cx="1407" cy="453"/>
          </a:xfrm>
        </p:grpSpPr>
        <p:sp>
          <p:nvSpPr>
            <p:cNvPr id="34826" name="AutoShape 1100"/>
            <p:cNvSpPr>
              <a:spLocks noChangeArrowheads="1"/>
            </p:cNvSpPr>
            <p:nvPr/>
          </p:nvSpPr>
          <p:spPr bwMode="auto">
            <a:xfrm>
              <a:off x="567" y="119"/>
              <a:ext cx="1407" cy="453"/>
            </a:xfrm>
            <a:prstGeom prst="ribbon">
              <a:avLst>
                <a:gd name="adj1" fmla="val 12500"/>
                <a:gd name="adj2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sp>
          <p:nvSpPr>
            <p:cNvPr id="34827" name="Text Box 1101"/>
            <p:cNvSpPr txBox="1">
              <a:spLocks noChangeArrowheads="1"/>
            </p:cNvSpPr>
            <p:nvPr/>
          </p:nvSpPr>
          <p:spPr bwMode="auto">
            <a:xfrm>
              <a:off x="956" y="207"/>
              <a:ext cx="635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讨论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4319609" y="566578"/>
                <a:ext cx="31334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609" y="566578"/>
                <a:ext cx="313342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1250600" y="2359180"/>
                <a:ext cx="35829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600" y="2359180"/>
                <a:ext cx="358290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AutoShape 55"/>
          <p:cNvSpPr>
            <a:spLocks/>
          </p:cNvSpPr>
          <p:nvPr/>
        </p:nvSpPr>
        <p:spPr bwMode="auto">
          <a:xfrm>
            <a:off x="4877081" y="2299659"/>
            <a:ext cx="145177" cy="703125"/>
          </a:xfrm>
          <a:prstGeom prst="leftBrace">
            <a:avLst>
              <a:gd name="adj1" fmla="val 56400"/>
              <a:gd name="adj2" fmla="val 50000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FF"/>
              </a:solidFill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4986698" y="2060255"/>
                <a:ext cx="361874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698" y="2060255"/>
                <a:ext cx="361874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4986698" y="2591780"/>
                <a:ext cx="38465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6698" y="2591780"/>
                <a:ext cx="384656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652028" y="4500389"/>
            <a:ext cx="8316913" cy="1944688"/>
            <a:chOff x="652028" y="4500389"/>
            <a:chExt cx="8316913" cy="1944688"/>
          </a:xfrm>
        </p:grpSpPr>
        <p:grpSp>
          <p:nvGrpSpPr>
            <p:cNvPr id="3" name="Group 1095"/>
            <p:cNvGrpSpPr>
              <a:grpSpLocks/>
            </p:cNvGrpSpPr>
            <p:nvPr/>
          </p:nvGrpSpPr>
          <p:grpSpPr bwMode="auto">
            <a:xfrm>
              <a:off x="652028" y="4500389"/>
              <a:ext cx="8316913" cy="1944688"/>
              <a:chOff x="521" y="2976"/>
              <a:chExt cx="5239" cy="1225"/>
            </a:xfrm>
          </p:grpSpPr>
          <p:sp>
            <p:nvSpPr>
              <p:cNvPr id="34835" name="AutoShape 1094"/>
              <p:cNvSpPr>
                <a:spLocks noChangeArrowheads="1"/>
              </p:cNvSpPr>
              <p:nvPr/>
            </p:nvSpPr>
            <p:spPr bwMode="auto">
              <a:xfrm>
                <a:off x="521" y="2976"/>
                <a:ext cx="5239" cy="1225"/>
              </a:xfrm>
              <a:prstGeom prst="roundRect">
                <a:avLst>
                  <a:gd name="adj" fmla="val 16667"/>
                </a:avLst>
              </a:prstGeom>
              <a:solidFill>
                <a:schemeClr val="accent1">
                  <a:lumMod val="50000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grpSp>
            <p:nvGrpSpPr>
              <p:cNvPr id="34836" name="Group 1070"/>
              <p:cNvGrpSpPr>
                <a:grpSpLocks/>
              </p:cNvGrpSpPr>
              <p:nvPr/>
            </p:nvGrpSpPr>
            <p:grpSpPr bwMode="auto">
              <a:xfrm>
                <a:off x="1066" y="3220"/>
                <a:ext cx="4354" cy="863"/>
                <a:chOff x="930" y="1801"/>
                <a:chExt cx="4354" cy="1134"/>
              </a:xfrm>
            </p:grpSpPr>
            <p:sp>
              <p:nvSpPr>
                <p:cNvPr id="34854" name="Line 1071"/>
                <p:cNvSpPr>
                  <a:spLocks noChangeShapeType="1"/>
                </p:cNvSpPr>
                <p:nvPr/>
              </p:nvSpPr>
              <p:spPr bwMode="auto">
                <a:xfrm>
                  <a:off x="930" y="1801"/>
                  <a:ext cx="6" cy="1134"/>
                </a:xfrm>
                <a:prstGeom prst="line">
                  <a:avLst/>
                </a:prstGeom>
                <a:noFill/>
                <a:ln w="28575">
                  <a:solidFill>
                    <a:schemeClr val="bg1"/>
                  </a:solidFill>
                  <a:round/>
                  <a:headEnd type="triangle" w="med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34855" name="Line 1072"/>
                <p:cNvSpPr>
                  <a:spLocks noChangeShapeType="1"/>
                </p:cNvSpPr>
                <p:nvPr/>
              </p:nvSpPr>
              <p:spPr bwMode="auto">
                <a:xfrm>
                  <a:off x="947" y="2443"/>
                  <a:ext cx="4337" cy="0"/>
                </a:xfrm>
                <a:prstGeom prst="line">
                  <a:avLst/>
                </a:prstGeom>
                <a:noFill/>
                <a:ln w="28575">
                  <a:solidFill>
                    <a:schemeClr val="bg1"/>
                  </a:solidFill>
                  <a:round/>
                  <a:headEnd type="none" w="med" len="sm"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</p:grpSp>
          <p:pic>
            <p:nvPicPr>
              <p:cNvPr id="34839" name="Picture 1075" descr="图形2"/>
              <p:cNvPicPr>
                <a:picLocks noChangeAspect="1" noChangeArrowheads="1"/>
              </p:cNvPicPr>
              <p:nvPr/>
            </p:nvPicPr>
            <p:blipFill>
              <a:blip r:embed="rId1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2" y="3363"/>
                <a:ext cx="4167" cy="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840" name="Line 1076"/>
              <p:cNvSpPr>
                <a:spLocks noChangeShapeType="1"/>
              </p:cNvSpPr>
              <p:nvPr/>
            </p:nvSpPr>
            <p:spPr bwMode="auto">
              <a:xfrm>
                <a:off x="1069" y="3346"/>
                <a:ext cx="1221" cy="17"/>
              </a:xfrm>
              <a:prstGeom prst="line">
                <a:avLst/>
              </a:prstGeom>
              <a:noFill/>
              <a:ln w="19050">
                <a:solidFill>
                  <a:srgbClr val="66FFFF"/>
                </a:solidFill>
                <a:prstDash val="sysDot"/>
                <a:round/>
                <a:headEnd type="none" w="med" len="sm"/>
                <a:tailEnd type="none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4841" name="Line 1077"/>
              <p:cNvSpPr>
                <a:spLocks noChangeShapeType="1"/>
              </p:cNvSpPr>
              <p:nvPr/>
            </p:nvSpPr>
            <p:spPr bwMode="auto">
              <a:xfrm>
                <a:off x="1066" y="4026"/>
                <a:ext cx="544" cy="0"/>
              </a:xfrm>
              <a:prstGeom prst="line">
                <a:avLst/>
              </a:prstGeom>
              <a:noFill/>
              <a:ln w="19050">
                <a:solidFill>
                  <a:srgbClr val="66FFFF"/>
                </a:solidFill>
                <a:prstDash val="sysDot"/>
                <a:round/>
                <a:headEnd type="none" w="med" len="sm"/>
                <a:tailEnd type="none" w="med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4845" name="Line 1081"/>
              <p:cNvSpPr>
                <a:spLocks noChangeShapeType="1"/>
              </p:cNvSpPr>
              <p:nvPr/>
            </p:nvSpPr>
            <p:spPr bwMode="auto">
              <a:xfrm flipV="1">
                <a:off x="1048" y="3508"/>
                <a:ext cx="4176" cy="12"/>
              </a:xfrm>
              <a:prstGeom prst="line">
                <a:avLst/>
              </a:prstGeom>
              <a:noFill/>
              <a:ln w="28575">
                <a:solidFill>
                  <a:srgbClr val="00FF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4847" name="Oval 1083"/>
              <p:cNvSpPr>
                <a:spLocks noChangeArrowheads="1"/>
              </p:cNvSpPr>
              <p:nvPr/>
            </p:nvSpPr>
            <p:spPr bwMode="auto">
              <a:xfrm>
                <a:off x="3969" y="3482"/>
                <a:ext cx="62" cy="62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4848" name="Oval 1084"/>
              <p:cNvSpPr>
                <a:spLocks noChangeArrowheads="1"/>
              </p:cNvSpPr>
              <p:nvPr/>
            </p:nvSpPr>
            <p:spPr bwMode="auto">
              <a:xfrm>
                <a:off x="2499" y="3485"/>
                <a:ext cx="62" cy="62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rgbClr val="FF33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4849" name="Line 1085"/>
              <p:cNvSpPr>
                <a:spLocks noChangeShapeType="1"/>
              </p:cNvSpPr>
              <p:nvPr/>
            </p:nvSpPr>
            <p:spPr bwMode="auto">
              <a:xfrm>
                <a:off x="2526" y="3252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4850" name="Line 1086"/>
              <p:cNvSpPr>
                <a:spLocks noChangeShapeType="1"/>
              </p:cNvSpPr>
              <p:nvPr/>
            </p:nvSpPr>
            <p:spPr bwMode="auto">
              <a:xfrm>
                <a:off x="4005" y="3231"/>
                <a:ext cx="0" cy="221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4851" name="Line 1087"/>
              <p:cNvSpPr>
                <a:spLocks noChangeShapeType="1"/>
              </p:cNvSpPr>
              <p:nvPr/>
            </p:nvSpPr>
            <p:spPr bwMode="auto">
              <a:xfrm>
                <a:off x="2533" y="3289"/>
                <a:ext cx="327" cy="0"/>
              </a:xfrm>
              <a:prstGeom prst="line">
                <a:avLst/>
              </a:prstGeom>
              <a:noFill/>
              <a:ln w="19050">
                <a:solidFill>
                  <a:srgbClr val="00FF00"/>
                </a:solidFill>
                <a:round/>
                <a:headEnd type="triangle" w="med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4852" name="Line 1088"/>
              <p:cNvSpPr>
                <a:spLocks noChangeShapeType="1"/>
              </p:cNvSpPr>
              <p:nvPr/>
            </p:nvSpPr>
            <p:spPr bwMode="auto">
              <a:xfrm>
                <a:off x="3700" y="3283"/>
                <a:ext cx="294" cy="0"/>
              </a:xfrm>
              <a:prstGeom prst="line">
                <a:avLst/>
              </a:prstGeom>
              <a:noFill/>
              <a:ln w="19050">
                <a:solidFill>
                  <a:srgbClr val="00FF00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4853" name="Oval 1089"/>
              <p:cNvSpPr>
                <a:spLocks noChangeArrowheads="1"/>
              </p:cNvSpPr>
              <p:nvPr/>
            </p:nvSpPr>
            <p:spPr bwMode="auto">
              <a:xfrm>
                <a:off x="1039" y="3490"/>
                <a:ext cx="62" cy="6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矩形 49"/>
                <p:cNvSpPr/>
                <p:nvPr/>
              </p:nvSpPr>
              <p:spPr>
                <a:xfrm>
                  <a:off x="7910256" y="5571813"/>
                  <a:ext cx="6951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28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矩形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10256" y="5571813"/>
                  <a:ext cx="695190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矩形 51"/>
                <p:cNvSpPr/>
                <p:nvPr/>
              </p:nvSpPr>
              <p:spPr>
                <a:xfrm>
                  <a:off x="4223903" y="4700742"/>
                  <a:ext cx="163551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altLang="zh-CN" sz="2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zh-CN" altLang="en-US" sz="28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sz="2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28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矩形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3903" y="4700742"/>
                  <a:ext cx="1635512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矩形 52"/>
                <p:cNvSpPr/>
                <p:nvPr/>
              </p:nvSpPr>
              <p:spPr>
                <a:xfrm>
                  <a:off x="1453748" y="4518773"/>
                  <a:ext cx="48570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矩形 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53748" y="4518773"/>
                  <a:ext cx="485709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矩形 53"/>
                <p:cNvSpPr/>
                <p:nvPr/>
              </p:nvSpPr>
              <p:spPr>
                <a:xfrm>
                  <a:off x="821622" y="5846995"/>
                  <a:ext cx="78290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矩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622" y="5846995"/>
                  <a:ext cx="782907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矩形 54"/>
                <p:cNvSpPr/>
                <p:nvPr/>
              </p:nvSpPr>
              <p:spPr>
                <a:xfrm>
                  <a:off x="1057572" y="4775276"/>
                  <a:ext cx="51520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矩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7572" y="4775276"/>
                  <a:ext cx="515206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矩形 55"/>
                <p:cNvSpPr/>
                <p:nvPr/>
              </p:nvSpPr>
              <p:spPr>
                <a:xfrm>
                  <a:off x="1100505" y="5401641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矩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0505" y="5401641"/>
                  <a:ext cx="534890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468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46" grpId="0"/>
      <p:bldP spid="44" grpId="0"/>
      <p:bldP spid="45" grpId="0"/>
      <p:bldP spid="46" grpId="0" animBg="1"/>
      <p:bldP spid="47" grpId="0"/>
      <p:bldP spid="4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7" name="Text Box 9"/>
          <p:cNvSpPr txBox="1">
            <a:spLocks noChangeArrowheads="1"/>
          </p:cNvSpPr>
          <p:nvPr/>
        </p:nvSpPr>
        <p:spPr bwMode="auto">
          <a:xfrm>
            <a:off x="714657" y="1149919"/>
            <a:ext cx="855460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If we knowing the initial conditions  of the vibration as follows: </a:t>
            </a:r>
          </a:p>
        </p:txBody>
      </p:sp>
      <p:sp>
        <p:nvSpPr>
          <p:cNvPr id="36871" name="AutoShape 14"/>
          <p:cNvSpPr>
            <a:spLocks noChangeArrowheads="1"/>
          </p:cNvSpPr>
          <p:nvPr/>
        </p:nvSpPr>
        <p:spPr bwMode="auto">
          <a:xfrm>
            <a:off x="570195" y="496214"/>
            <a:ext cx="8496300" cy="6264275"/>
          </a:xfrm>
          <a:prstGeom prst="roundRect">
            <a:avLst>
              <a:gd name="adj" fmla="val 16667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FF"/>
              </a:solidFill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156311" y="2558903"/>
                <a:ext cx="31334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311" y="2558903"/>
                <a:ext cx="313342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utoShape 55"/>
          <p:cNvSpPr>
            <a:spLocks/>
          </p:cNvSpPr>
          <p:nvPr/>
        </p:nvSpPr>
        <p:spPr bwMode="auto">
          <a:xfrm>
            <a:off x="952960" y="2715197"/>
            <a:ext cx="161348" cy="1030285"/>
          </a:xfrm>
          <a:prstGeom prst="leftBrace">
            <a:avLst>
              <a:gd name="adj1" fmla="val 56400"/>
              <a:gd name="adj2" fmla="val 50000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FF"/>
              </a:solidFill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1156311" y="3281543"/>
                <a:ext cx="361874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311" y="3281543"/>
                <a:ext cx="361874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5694656" y="2557275"/>
                <a:ext cx="229004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4656" y="2557275"/>
                <a:ext cx="229004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5694656" y="3276932"/>
                <a:ext cx="26952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4656" y="3276932"/>
                <a:ext cx="269528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2263051" y="3933915"/>
                <a:ext cx="2505173" cy="13653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p>
                                <m:sSupPr>
                                  <m:ctrlPr>
                                    <a:rPr lang="en-US" altLang="zh-CN" sz="2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3051" y="3933915"/>
                <a:ext cx="2505173" cy="13653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5079534" y="4181048"/>
                <a:ext cx="3280450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zh-CN" alt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534" y="4181048"/>
                <a:ext cx="3280450" cy="10604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 Box 16"/>
          <p:cNvSpPr txBox="1">
            <a:spLocks noChangeArrowheads="1"/>
          </p:cNvSpPr>
          <p:nvPr/>
        </p:nvSpPr>
        <p:spPr bwMode="auto">
          <a:xfrm>
            <a:off x="714657" y="5441608"/>
            <a:ext cx="9233383" cy="1126462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50000">
                <a:schemeClr val="accent1">
                  <a:gamma/>
                  <a:tint val="0"/>
                  <a:invGamma/>
                </a:schemeClr>
              </a:gs>
              <a:gs pos="100000">
                <a:schemeClr val="accent1"/>
              </a:gs>
            </a:gsLst>
            <a:lin ang="5400000" scaled="1"/>
          </a:gradFill>
          <a:ln w="9525">
            <a:solidFill>
              <a:srgbClr val="0066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对给定振动系统，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周期由系统本身性质决定</a:t>
            </a: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，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振幅和初相由初始条件决定</a:t>
            </a: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4024001" y="1961702"/>
                <a:ext cx="13073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001" y="1961702"/>
                <a:ext cx="130734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5594940" y="1961702"/>
                <a:ext cx="13165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940" y="1961702"/>
                <a:ext cx="1316579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2660492" y="1966975"/>
                <a:ext cx="10999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0492" y="1966975"/>
                <a:ext cx="109991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 Box 2"/>
          <p:cNvSpPr txBox="1">
            <a:spLocks noChangeArrowheads="1"/>
          </p:cNvSpPr>
          <p:nvPr/>
        </p:nvSpPr>
        <p:spPr bwMode="auto">
          <a:xfrm>
            <a:off x="662836" y="512125"/>
            <a:ext cx="450283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CC00CC"/>
                </a:solidFill>
                <a:latin typeface="+mn-lt"/>
                <a:ea typeface="+mn-ea"/>
              </a:rPr>
              <a:t>三、振幅和初相位的确定</a:t>
            </a:r>
          </a:p>
        </p:txBody>
      </p:sp>
      <p:sp>
        <p:nvSpPr>
          <p:cNvPr id="25" name="AutoShape 55"/>
          <p:cNvSpPr>
            <a:spLocks/>
          </p:cNvSpPr>
          <p:nvPr/>
        </p:nvSpPr>
        <p:spPr bwMode="auto">
          <a:xfrm>
            <a:off x="5613982" y="2710586"/>
            <a:ext cx="161348" cy="1030285"/>
          </a:xfrm>
          <a:prstGeom prst="leftBrace">
            <a:avLst>
              <a:gd name="adj1" fmla="val 56400"/>
              <a:gd name="adj2" fmla="val 50000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FF"/>
              </a:solidFill>
              <a:latin typeface="+mn-lt"/>
              <a:ea typeface="+mn-ea"/>
            </a:endParaRPr>
          </a:p>
        </p:txBody>
      </p:sp>
      <p:sp>
        <p:nvSpPr>
          <p:cNvPr id="2" name="右箭头 1"/>
          <p:cNvSpPr/>
          <p:nvPr/>
        </p:nvSpPr>
        <p:spPr>
          <a:xfrm>
            <a:off x="4806644" y="3118695"/>
            <a:ext cx="584878" cy="2294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右箭头 25"/>
          <p:cNvSpPr/>
          <p:nvPr/>
        </p:nvSpPr>
        <p:spPr>
          <a:xfrm>
            <a:off x="1486509" y="4601384"/>
            <a:ext cx="584878" cy="2294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745588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7" grpId="0"/>
      <p:bldP spid="12" grpId="0"/>
      <p:bldP spid="14" grpId="0" animBg="1"/>
      <p:bldP spid="15" grpId="0"/>
      <p:bldP spid="16" grpId="0"/>
      <p:bldP spid="17" grpId="0"/>
      <p:bldP spid="18" grpId="0"/>
      <p:bldP spid="19" grpId="0"/>
      <p:bldP spid="20" grpId="0" animBg="1"/>
      <p:bldP spid="21" grpId="0"/>
      <p:bldP spid="22" grpId="0"/>
      <p:bldP spid="23" grpId="0"/>
      <p:bldP spid="25" grpId="0" animBg="1"/>
      <p:bldP spid="2" grpId="0" animBg="1"/>
      <p:bldP spid="2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 Box 1031"/>
          <p:cNvSpPr txBox="1">
            <a:spLocks noChangeArrowheads="1"/>
          </p:cNvSpPr>
          <p:nvPr/>
        </p:nvSpPr>
        <p:spPr bwMode="auto">
          <a:xfrm>
            <a:off x="659469" y="3499186"/>
            <a:ext cx="38877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动能和势能分别为：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1234018" y="1993597"/>
                <a:ext cx="31334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018" y="1993597"/>
                <a:ext cx="313342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AutoShape 55"/>
          <p:cNvSpPr>
            <a:spLocks/>
          </p:cNvSpPr>
          <p:nvPr/>
        </p:nvSpPr>
        <p:spPr bwMode="auto">
          <a:xfrm>
            <a:off x="1030667" y="2149891"/>
            <a:ext cx="161348" cy="1030285"/>
          </a:xfrm>
          <a:prstGeom prst="leftBrace">
            <a:avLst>
              <a:gd name="adj1" fmla="val 56400"/>
              <a:gd name="adj2" fmla="val 50000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FF"/>
              </a:solidFill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1234018" y="2716237"/>
                <a:ext cx="361874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018" y="2716237"/>
                <a:ext cx="361874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1132676" y="4187057"/>
                <a:ext cx="2087559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676" y="4187057"/>
                <a:ext cx="2087559" cy="8989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utoShape 55"/>
          <p:cNvSpPr>
            <a:spLocks/>
          </p:cNvSpPr>
          <p:nvPr/>
        </p:nvSpPr>
        <p:spPr bwMode="auto">
          <a:xfrm>
            <a:off x="1078896" y="4717712"/>
            <a:ext cx="161348" cy="1030285"/>
          </a:xfrm>
          <a:prstGeom prst="leftBrace">
            <a:avLst>
              <a:gd name="adj1" fmla="val 56400"/>
              <a:gd name="adj2" fmla="val 50000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FF"/>
              </a:solidFill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>
              <a:xfrm>
                <a:off x="3038677" y="4180866"/>
                <a:ext cx="4113690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zh-CN" sz="2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677" y="4180866"/>
                <a:ext cx="4113690" cy="8989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1205679" y="5167194"/>
                <a:ext cx="1985094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679" y="5167194"/>
                <a:ext cx="1985094" cy="8989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3038677" y="5159214"/>
                <a:ext cx="3640227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zh-CN" sz="2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677" y="5159214"/>
                <a:ext cx="3640227" cy="8989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6912752" y="4215988"/>
                <a:ext cx="3579120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zh-CN" sz="2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752" y="4215988"/>
                <a:ext cx="3579120" cy="89896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对话气泡: 矩形 3"/>
              <p:cNvSpPr/>
              <p:nvPr/>
            </p:nvSpPr>
            <p:spPr>
              <a:xfrm>
                <a:off x="6912752" y="2746896"/>
                <a:ext cx="1790113" cy="963266"/>
              </a:xfrm>
              <a:prstGeom prst="wedgeRectCallout">
                <a:avLst>
                  <a:gd name="adj1" fmla="val -31825"/>
                  <a:gd name="adj2" fmla="val 136745"/>
                </a:avLst>
              </a:prstGeom>
              <a:solidFill>
                <a:schemeClr val="accent1">
                  <a:alpha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" name="对话气泡: 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752" y="2746896"/>
                <a:ext cx="1790113" cy="963266"/>
              </a:xfrm>
              <a:prstGeom prst="wedgeRectCallout">
                <a:avLst>
                  <a:gd name="adj1" fmla="val -31825"/>
                  <a:gd name="adj2" fmla="val 136745"/>
                </a:avLst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 Box 2"/>
          <p:cNvSpPr txBox="1">
            <a:spLocks noChangeArrowheads="1"/>
          </p:cNvSpPr>
          <p:nvPr/>
        </p:nvSpPr>
        <p:spPr bwMode="auto">
          <a:xfrm>
            <a:off x="662836" y="512125"/>
            <a:ext cx="450283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CC00CC"/>
                </a:solidFill>
                <a:latin typeface="+mn-lt"/>
                <a:ea typeface="+mn-ea"/>
              </a:rPr>
              <a:t>四、振动的能量</a:t>
            </a:r>
          </a:p>
        </p:txBody>
      </p:sp>
      <p:sp>
        <p:nvSpPr>
          <p:cNvPr id="56" name="Rectangle 5"/>
          <p:cNvSpPr>
            <a:spLocks noChangeArrowheads="1"/>
          </p:cNvSpPr>
          <p:nvPr/>
        </p:nvSpPr>
        <p:spPr bwMode="auto">
          <a:xfrm>
            <a:off x="659469" y="1268542"/>
            <a:ext cx="7924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以水平弹簧振子为例讨论简谐振动系统的能量。</a:t>
            </a:r>
          </a:p>
        </p:txBody>
      </p:sp>
    </p:spTree>
    <p:extLst>
      <p:ext uri="{BB962C8B-B14F-4D97-AF65-F5344CB8AC3E}">
        <p14:creationId xmlns:p14="http://schemas.microsoft.com/office/powerpoint/2010/main" val="4085465815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4" grpId="0"/>
      <p:bldP spid="45" grpId="0" animBg="1"/>
      <p:bldP spid="50" grpId="0"/>
      <p:bldP spid="51" grpId="0"/>
      <p:bldP spid="52" grpId="0" animBg="1"/>
      <p:bldP spid="53" grpId="0"/>
      <p:bldP spid="54" grpId="0"/>
      <p:bldP spid="55" grpId="0"/>
      <p:bldP spid="48" grpId="0"/>
      <p:bldP spid="4" grpId="0" animBg="1"/>
      <p:bldP spid="5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2"/>
          <p:cNvGrpSpPr>
            <a:grpSpLocks/>
          </p:cNvGrpSpPr>
          <p:nvPr/>
        </p:nvGrpSpPr>
        <p:grpSpPr bwMode="auto">
          <a:xfrm>
            <a:off x="662570" y="5856164"/>
            <a:ext cx="6983413" cy="523875"/>
            <a:chOff x="636" y="3339"/>
            <a:chExt cx="4399" cy="330"/>
          </a:xfrm>
        </p:grpSpPr>
        <p:sp>
          <p:nvSpPr>
            <p:cNvPr id="43019" name="Text Box 89"/>
            <p:cNvSpPr txBox="1">
              <a:spLocks noChangeArrowheads="1"/>
            </p:cNvSpPr>
            <p:nvPr/>
          </p:nvSpPr>
          <p:spPr bwMode="auto">
            <a:xfrm>
              <a:off x="839" y="3339"/>
              <a:ext cx="4196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 dirty="0">
                  <a:solidFill>
                    <a:srgbClr val="FF0000"/>
                  </a:solidFill>
                  <a:latin typeface="+mn-lt"/>
                  <a:ea typeface="+mn-ea"/>
                </a:rPr>
                <a:t>The energy of the  vibration is conservation.</a:t>
              </a:r>
            </a:p>
          </p:txBody>
        </p:sp>
        <p:pic>
          <p:nvPicPr>
            <p:cNvPr id="43020" name="Picture 90" descr="BD14565_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" y="3411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283" name="矩形 49"/>
          <p:cNvSpPr>
            <a:spLocks noChangeArrowheads="1"/>
          </p:cNvSpPr>
          <p:nvPr/>
        </p:nvSpPr>
        <p:spPr bwMode="auto">
          <a:xfrm>
            <a:off x="662570" y="667901"/>
            <a:ext cx="37861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kumimoji="0" lang="zh-CN" altLang="en-US" sz="2800" dirty="0">
                <a:solidFill>
                  <a:srgbClr val="6600CC"/>
                </a:solidFill>
                <a:latin typeface="+mn-lt"/>
                <a:ea typeface="+mn-ea"/>
              </a:rPr>
              <a:t>简谐振动的总能量</a:t>
            </a:r>
            <a:r>
              <a:rPr kumimoji="0" lang="en-US" altLang="zh-CN" sz="2800" dirty="0">
                <a:solidFill>
                  <a:srgbClr val="6600CC"/>
                </a:solidFill>
                <a:latin typeface="+mn-lt"/>
                <a:ea typeface="+mn-ea"/>
              </a:rPr>
              <a:t>:</a:t>
            </a:r>
            <a:endParaRPr kumimoji="0" lang="zh-CN" altLang="en-US" sz="2800" dirty="0">
              <a:solidFill>
                <a:srgbClr val="6600CC"/>
              </a:solidFill>
              <a:latin typeface="+mn-lt"/>
              <a:ea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970896" y="2588458"/>
            <a:ext cx="3708400" cy="2749666"/>
            <a:chOff x="5536675" y="555814"/>
            <a:chExt cx="3708400" cy="2749666"/>
          </a:xfrm>
        </p:grpSpPr>
        <p:grpSp>
          <p:nvGrpSpPr>
            <p:cNvPr id="46" name="Group 54"/>
            <p:cNvGrpSpPr>
              <a:grpSpLocks/>
            </p:cNvGrpSpPr>
            <p:nvPr/>
          </p:nvGrpSpPr>
          <p:grpSpPr bwMode="auto">
            <a:xfrm>
              <a:off x="5536675" y="555814"/>
              <a:ext cx="3708400" cy="2749666"/>
              <a:chOff x="748" y="1210"/>
              <a:chExt cx="4272" cy="2872"/>
            </a:xfrm>
          </p:grpSpPr>
          <p:grpSp>
            <p:nvGrpSpPr>
              <p:cNvPr id="47" name="Group 55"/>
              <p:cNvGrpSpPr>
                <a:grpSpLocks/>
              </p:cNvGrpSpPr>
              <p:nvPr/>
            </p:nvGrpSpPr>
            <p:grpSpPr bwMode="auto">
              <a:xfrm>
                <a:off x="748" y="1210"/>
                <a:ext cx="4272" cy="2872"/>
                <a:chOff x="768" y="1208"/>
                <a:chExt cx="4272" cy="2872"/>
              </a:xfrm>
            </p:grpSpPr>
            <p:sp>
              <p:nvSpPr>
                <p:cNvPr id="64" name="Rectangle 56"/>
                <p:cNvSpPr>
                  <a:spLocks noChangeArrowheads="1"/>
                </p:cNvSpPr>
                <p:nvPr/>
              </p:nvSpPr>
              <p:spPr bwMode="auto">
                <a:xfrm>
                  <a:off x="768" y="1208"/>
                  <a:ext cx="4272" cy="2872"/>
                </a:xfrm>
                <a:prstGeom prst="rect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 type="none" w="sm" len="lg"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65" name="Rectangle 57"/>
                <p:cNvSpPr>
                  <a:spLocks noChangeArrowheads="1"/>
                </p:cNvSpPr>
                <p:nvPr/>
              </p:nvSpPr>
              <p:spPr bwMode="auto">
                <a:xfrm>
                  <a:off x="1023" y="1214"/>
                  <a:ext cx="3737" cy="5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kumimoji="0"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简谐振动能量曲线</a:t>
                  </a:r>
                </a:p>
              </p:txBody>
            </p:sp>
          </p:grpSp>
          <p:sp>
            <p:nvSpPr>
              <p:cNvPr id="48" name="Freeform 58"/>
              <p:cNvSpPr>
                <a:spLocks/>
              </p:cNvSpPr>
              <p:nvPr/>
            </p:nvSpPr>
            <p:spPr bwMode="auto">
              <a:xfrm>
                <a:off x="1683" y="2256"/>
                <a:ext cx="1968" cy="1304"/>
              </a:xfrm>
              <a:custGeom>
                <a:avLst/>
                <a:gdLst>
                  <a:gd name="T0" fmla="*/ 0 w 1152"/>
                  <a:gd name="T1" fmla="*/ 0 h 720"/>
                  <a:gd name="T2" fmla="*/ 121948 w 1152"/>
                  <a:gd name="T3" fmla="*/ 273438 h 720"/>
                  <a:gd name="T4" fmla="*/ 243861 w 1152"/>
                  <a:gd name="T5" fmla="*/ 0 h 720"/>
                  <a:gd name="T6" fmla="*/ 0 60000 65536"/>
                  <a:gd name="T7" fmla="*/ 0 60000 65536"/>
                  <a:gd name="T8" fmla="*/ 0 60000 65536"/>
                  <a:gd name="T9" fmla="*/ 0 w 1152"/>
                  <a:gd name="T10" fmla="*/ 0 h 720"/>
                  <a:gd name="T11" fmla="*/ 1152 w 1152"/>
                  <a:gd name="T12" fmla="*/ 720 h 72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152" h="720">
                    <a:moveTo>
                      <a:pt x="0" y="0"/>
                    </a:moveTo>
                    <a:cubicBezTo>
                      <a:pt x="192" y="360"/>
                      <a:pt x="384" y="720"/>
                      <a:pt x="576" y="720"/>
                    </a:cubicBezTo>
                    <a:cubicBezTo>
                      <a:pt x="768" y="720"/>
                      <a:pt x="1056" y="120"/>
                      <a:pt x="1152" y="0"/>
                    </a:cubicBezTo>
                  </a:path>
                </a:pathLst>
              </a:custGeom>
              <a:noFill/>
              <a:ln w="38100" cmpd="sng">
                <a:solidFill>
                  <a:srgbClr val="FF0000"/>
                </a:solidFill>
                <a:round/>
                <a:headEnd type="none" w="sm" len="lg"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49" name="Line 60"/>
              <p:cNvSpPr>
                <a:spLocks noChangeShapeType="1"/>
              </p:cNvSpPr>
              <p:nvPr/>
            </p:nvSpPr>
            <p:spPr bwMode="auto">
              <a:xfrm>
                <a:off x="3072" y="2256"/>
                <a:ext cx="0" cy="787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triangl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50" name="Line 63"/>
              <p:cNvSpPr>
                <a:spLocks noChangeShapeType="1"/>
              </p:cNvSpPr>
              <p:nvPr/>
            </p:nvSpPr>
            <p:spPr bwMode="auto">
              <a:xfrm>
                <a:off x="3312" y="3024"/>
                <a:ext cx="0" cy="52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triangl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grpSp>
            <p:nvGrpSpPr>
              <p:cNvPr id="51" name="Group 65"/>
              <p:cNvGrpSpPr>
                <a:grpSpLocks/>
              </p:cNvGrpSpPr>
              <p:nvPr/>
            </p:nvGrpSpPr>
            <p:grpSpPr bwMode="auto">
              <a:xfrm>
                <a:off x="2655" y="2256"/>
                <a:ext cx="849" cy="1680"/>
                <a:chOff x="2655" y="2256"/>
                <a:chExt cx="849" cy="1680"/>
              </a:xfrm>
            </p:grpSpPr>
            <p:sp>
              <p:nvSpPr>
                <p:cNvPr id="61" name="Line 66"/>
                <p:cNvSpPr>
                  <a:spLocks noChangeShapeType="1"/>
                </p:cNvSpPr>
                <p:nvPr/>
              </p:nvSpPr>
              <p:spPr bwMode="auto">
                <a:xfrm>
                  <a:off x="2655" y="3648"/>
                  <a:ext cx="561" cy="0"/>
                </a:xfrm>
                <a:prstGeom prst="line">
                  <a:avLst/>
                </a:prstGeom>
                <a:noFill/>
                <a:ln w="28575">
                  <a:solidFill>
                    <a:srgbClr val="CC00CC"/>
                  </a:solidFill>
                  <a:round/>
                  <a:headEnd type="triangle" w="sm" len="lg"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62" name="Line 67"/>
                <p:cNvSpPr>
                  <a:spLocks noChangeShapeType="1"/>
                </p:cNvSpPr>
                <p:nvPr/>
              </p:nvSpPr>
              <p:spPr bwMode="auto">
                <a:xfrm>
                  <a:off x="3216" y="2256"/>
                  <a:ext cx="0" cy="1680"/>
                </a:xfrm>
                <a:prstGeom prst="line">
                  <a:avLst/>
                </a:prstGeom>
                <a:noFill/>
                <a:ln w="19050">
                  <a:solidFill>
                    <a:srgbClr val="CC00CC"/>
                  </a:solidFill>
                  <a:prstDash val="dash"/>
                  <a:round/>
                  <a:headEnd type="none" w="sm" len="lg"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63" name="Line 68"/>
                <p:cNvSpPr>
                  <a:spLocks noChangeShapeType="1"/>
                </p:cNvSpPr>
                <p:nvPr/>
              </p:nvSpPr>
              <p:spPr bwMode="auto">
                <a:xfrm flipH="1">
                  <a:off x="2655" y="3024"/>
                  <a:ext cx="849" cy="0"/>
                </a:xfrm>
                <a:prstGeom prst="line">
                  <a:avLst/>
                </a:prstGeom>
                <a:noFill/>
                <a:ln w="19050">
                  <a:solidFill>
                    <a:srgbClr val="CC00CC"/>
                  </a:solidFill>
                  <a:prstDash val="dash"/>
                  <a:round/>
                  <a:headEnd type="none" w="sm" len="lg"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52" name="Group 70"/>
              <p:cNvGrpSpPr>
                <a:grpSpLocks/>
              </p:cNvGrpSpPr>
              <p:nvPr/>
            </p:nvGrpSpPr>
            <p:grpSpPr bwMode="auto">
              <a:xfrm>
                <a:off x="1668" y="2248"/>
                <a:ext cx="1995" cy="1312"/>
                <a:chOff x="1668" y="2248"/>
                <a:chExt cx="1995" cy="1312"/>
              </a:xfrm>
            </p:grpSpPr>
            <p:sp>
              <p:nvSpPr>
                <p:cNvPr id="56" name="Line 71"/>
                <p:cNvSpPr>
                  <a:spLocks noChangeShapeType="1"/>
                </p:cNvSpPr>
                <p:nvPr/>
              </p:nvSpPr>
              <p:spPr bwMode="auto">
                <a:xfrm flipV="1">
                  <a:off x="1703" y="2256"/>
                  <a:ext cx="0" cy="1304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prstDash val="dash"/>
                  <a:round/>
                  <a:headEnd type="none" w="sm" len="lg"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57" name="Line 72"/>
                <p:cNvSpPr>
                  <a:spLocks noChangeShapeType="1"/>
                </p:cNvSpPr>
                <p:nvPr/>
              </p:nvSpPr>
              <p:spPr bwMode="auto">
                <a:xfrm flipV="1">
                  <a:off x="3651" y="2256"/>
                  <a:ext cx="0" cy="1304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prstDash val="dash"/>
                  <a:round/>
                  <a:headEnd type="none" w="sm" len="lg"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58" name="Line 73"/>
                <p:cNvSpPr>
                  <a:spLocks noChangeShapeType="1"/>
                </p:cNvSpPr>
                <p:nvPr/>
              </p:nvSpPr>
              <p:spPr bwMode="auto">
                <a:xfrm>
                  <a:off x="1683" y="2256"/>
                  <a:ext cx="1968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 type="none" w="sm" len="lg"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59" name="Oval 74"/>
                <p:cNvSpPr>
                  <a:spLocks noChangeArrowheads="1"/>
                </p:cNvSpPr>
                <p:nvPr/>
              </p:nvSpPr>
              <p:spPr bwMode="auto">
                <a:xfrm>
                  <a:off x="1668" y="2248"/>
                  <a:ext cx="60" cy="56"/>
                </a:xfrm>
                <a:prstGeom prst="ellipse">
                  <a:avLst/>
                </a:prstGeom>
                <a:solidFill>
                  <a:srgbClr val="FF0000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60" name="Oval 75"/>
                <p:cNvSpPr>
                  <a:spLocks noChangeArrowheads="1"/>
                </p:cNvSpPr>
                <p:nvPr/>
              </p:nvSpPr>
              <p:spPr bwMode="auto">
                <a:xfrm>
                  <a:off x="3603" y="2248"/>
                  <a:ext cx="60" cy="56"/>
                </a:xfrm>
                <a:prstGeom prst="ellipse">
                  <a:avLst/>
                </a:prstGeom>
                <a:solidFill>
                  <a:srgbClr val="FF0000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53" name="Group 82"/>
              <p:cNvGrpSpPr>
                <a:grpSpLocks/>
              </p:cNvGrpSpPr>
              <p:nvPr/>
            </p:nvGrpSpPr>
            <p:grpSpPr bwMode="auto">
              <a:xfrm>
                <a:off x="1149" y="1872"/>
                <a:ext cx="3075" cy="2064"/>
                <a:chOff x="1149" y="1872"/>
                <a:chExt cx="3075" cy="2064"/>
              </a:xfrm>
            </p:grpSpPr>
            <p:sp>
              <p:nvSpPr>
                <p:cNvPr id="54" name="Line 83"/>
                <p:cNvSpPr>
                  <a:spLocks noChangeShapeType="1"/>
                </p:cNvSpPr>
                <p:nvPr/>
              </p:nvSpPr>
              <p:spPr bwMode="auto">
                <a:xfrm>
                  <a:off x="1149" y="3552"/>
                  <a:ext cx="3075" cy="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lg"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55" name="Line 86"/>
                <p:cNvSpPr>
                  <a:spLocks noChangeShapeType="1"/>
                </p:cNvSpPr>
                <p:nvPr/>
              </p:nvSpPr>
              <p:spPr bwMode="auto">
                <a:xfrm flipV="1">
                  <a:off x="2643" y="1872"/>
                  <a:ext cx="0" cy="206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矩形 65"/>
                <p:cNvSpPr/>
                <p:nvPr/>
              </p:nvSpPr>
              <p:spPr>
                <a:xfrm>
                  <a:off x="7193366" y="2768550"/>
                  <a:ext cx="48570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CC00CC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CC00CC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矩形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3366" y="2768550"/>
                  <a:ext cx="485709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矩形 66"/>
                <p:cNvSpPr/>
                <p:nvPr/>
              </p:nvSpPr>
              <p:spPr>
                <a:xfrm>
                  <a:off x="5953490" y="2696796"/>
                  <a:ext cx="78290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矩形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3490" y="2696796"/>
                  <a:ext cx="782907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矩形 67"/>
                <p:cNvSpPr/>
                <p:nvPr/>
              </p:nvSpPr>
              <p:spPr>
                <a:xfrm>
                  <a:off x="7794528" y="2741055"/>
                  <a:ext cx="51520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矩形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4528" y="2741055"/>
                  <a:ext cx="515206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矩形 68"/>
                <p:cNvSpPr/>
                <p:nvPr/>
              </p:nvSpPr>
              <p:spPr>
                <a:xfrm>
                  <a:off x="6772701" y="2711413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矩形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2701" y="2711413"/>
                  <a:ext cx="534890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矩形 69"/>
                <p:cNvSpPr/>
                <p:nvPr/>
              </p:nvSpPr>
              <p:spPr>
                <a:xfrm>
                  <a:off x="7984742" y="1225999"/>
                  <a:ext cx="52931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矩形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4742" y="1225999"/>
                  <a:ext cx="529311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矩形 70"/>
                <p:cNvSpPr/>
                <p:nvPr/>
              </p:nvSpPr>
              <p:spPr>
                <a:xfrm>
                  <a:off x="8454378" y="2508401"/>
                  <a:ext cx="48570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矩形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4378" y="2508401"/>
                  <a:ext cx="485709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矩形 71"/>
                <p:cNvSpPr/>
                <p:nvPr/>
              </p:nvSpPr>
              <p:spPr>
                <a:xfrm>
                  <a:off x="7040146" y="1612551"/>
                  <a:ext cx="67044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矩形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0146" y="1612551"/>
                  <a:ext cx="670440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矩形 72"/>
                <p:cNvSpPr/>
                <p:nvPr/>
              </p:nvSpPr>
              <p:spPr>
                <a:xfrm>
                  <a:off x="7661475" y="2258453"/>
                  <a:ext cx="672364" cy="55643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矩形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1475" y="2258453"/>
                  <a:ext cx="672364" cy="55643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矩形 73"/>
                <p:cNvSpPr/>
                <p:nvPr/>
              </p:nvSpPr>
              <p:spPr>
                <a:xfrm>
                  <a:off x="5892792" y="1234724"/>
                  <a:ext cx="51462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矩形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92792" y="1234724"/>
                  <a:ext cx="514628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矩形 74"/>
                <p:cNvSpPr/>
                <p:nvPr/>
              </p:nvSpPr>
              <p:spPr>
                <a:xfrm>
                  <a:off x="6662611" y="1432648"/>
                  <a:ext cx="52251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矩形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2611" y="1432648"/>
                  <a:ext cx="522515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矩形 75"/>
                <p:cNvSpPr/>
                <p:nvPr/>
              </p:nvSpPr>
              <p:spPr>
                <a:xfrm>
                  <a:off x="7102745" y="972257"/>
                  <a:ext cx="672364" cy="55643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矩形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2745" y="972257"/>
                  <a:ext cx="672364" cy="55643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/>
              <p:cNvSpPr/>
              <p:nvPr/>
            </p:nvSpPr>
            <p:spPr>
              <a:xfrm>
                <a:off x="662570" y="1501200"/>
                <a:ext cx="2191690" cy="5564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8" name="矩形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570" y="1501200"/>
                <a:ext cx="2191690" cy="55643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/>
              <p:cNvSpPr/>
              <p:nvPr/>
            </p:nvSpPr>
            <p:spPr>
              <a:xfrm>
                <a:off x="2656594" y="1276027"/>
                <a:ext cx="6267678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1" name="矩形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6594" y="1276027"/>
                <a:ext cx="6267678" cy="89896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 81"/>
              <p:cNvSpPr/>
              <p:nvPr/>
            </p:nvSpPr>
            <p:spPr>
              <a:xfrm>
                <a:off x="8667805" y="1276027"/>
                <a:ext cx="1510735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" name="矩形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7805" y="1276027"/>
                <a:ext cx="1510735" cy="89896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3692752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83" grpId="0"/>
      <p:bldP spid="78" grpId="0"/>
      <p:bldP spid="81" grpId="0"/>
      <p:bldP spid="8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5" name="Text Box 5"/>
          <p:cNvSpPr txBox="1">
            <a:spLocks noChangeArrowheads="1"/>
          </p:cNvSpPr>
          <p:nvPr/>
        </p:nvSpPr>
        <p:spPr bwMode="auto">
          <a:xfrm>
            <a:off x="635782" y="538880"/>
            <a:ext cx="834537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谐振子的动能、势能和总能量随时间的变化曲线：</a:t>
            </a:r>
            <a:endParaRPr lang="en-US" altLang="zh-CN" sz="2800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p:grpSp>
        <p:nvGrpSpPr>
          <p:cNvPr id="23" name="Group 105"/>
          <p:cNvGrpSpPr>
            <a:grpSpLocks/>
          </p:cNvGrpSpPr>
          <p:nvPr/>
        </p:nvGrpSpPr>
        <p:grpSpPr bwMode="auto">
          <a:xfrm>
            <a:off x="635783" y="5435535"/>
            <a:ext cx="8534400" cy="954087"/>
            <a:chOff x="384" y="3312"/>
            <a:chExt cx="5376" cy="601"/>
          </a:xfrm>
        </p:grpSpPr>
        <p:sp>
          <p:nvSpPr>
            <p:cNvPr id="45061" name="Text Box 106"/>
            <p:cNvSpPr txBox="1">
              <a:spLocks noChangeArrowheads="1"/>
            </p:cNvSpPr>
            <p:nvPr/>
          </p:nvSpPr>
          <p:spPr bwMode="auto">
            <a:xfrm>
              <a:off x="384" y="3312"/>
              <a:ext cx="5376" cy="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 </a:t>
              </a: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  <a:sym typeface="Monotype Sorts" pitchFamily="2" charset="2"/>
                </a:rPr>
                <a:t>   </a:t>
              </a:r>
              <a:r>
                <a:rPr lang="en-US" altLang="zh-CN" sz="2800" dirty="0">
                  <a:solidFill>
                    <a:srgbClr val="0000FF"/>
                  </a:solidFill>
                  <a:latin typeface="+mn-lt"/>
                  <a:ea typeface="+mn-ea"/>
                </a:rPr>
                <a:t>The frequency of kinetic energy and potential energy  are twice as much as the frequency of vibration.</a:t>
              </a:r>
            </a:p>
          </p:txBody>
        </p:sp>
        <p:pic>
          <p:nvPicPr>
            <p:cNvPr id="45062" name="Picture 107" descr="BD14565_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" y="3376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组合 4"/>
          <p:cNvGrpSpPr/>
          <p:nvPr/>
        </p:nvGrpSpPr>
        <p:grpSpPr>
          <a:xfrm>
            <a:off x="932085" y="1029374"/>
            <a:ext cx="7713384" cy="4048171"/>
            <a:chOff x="932085" y="1029374"/>
            <a:chExt cx="7713384" cy="4048171"/>
          </a:xfrm>
        </p:grpSpPr>
        <p:grpSp>
          <p:nvGrpSpPr>
            <p:cNvPr id="3" name="组合 2"/>
            <p:cNvGrpSpPr/>
            <p:nvPr/>
          </p:nvGrpSpPr>
          <p:grpSpPr>
            <a:xfrm>
              <a:off x="932085" y="1029374"/>
              <a:ext cx="6603332" cy="2005209"/>
              <a:chOff x="932085" y="1029374"/>
              <a:chExt cx="6603332" cy="200520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矩形 89"/>
                  <p:cNvSpPr/>
                  <p:nvPr/>
                </p:nvSpPr>
                <p:spPr>
                  <a:xfrm>
                    <a:off x="6343518" y="2245193"/>
                    <a:ext cx="670440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8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矩形 8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3518" y="2245193"/>
                    <a:ext cx="670440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矩形 90"/>
                  <p:cNvSpPr/>
                  <p:nvPr/>
                </p:nvSpPr>
                <p:spPr>
                  <a:xfrm>
                    <a:off x="6366382" y="1366096"/>
                    <a:ext cx="672364" cy="55643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8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1" name="矩形 9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66382" y="1366096"/>
                    <a:ext cx="672364" cy="55643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矩形 92"/>
                  <p:cNvSpPr/>
                  <p:nvPr/>
                </p:nvSpPr>
                <p:spPr>
                  <a:xfrm>
                    <a:off x="2232858" y="2511363"/>
                    <a:ext cx="534890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oMath>
                      </m:oMathPara>
                    </a14:m>
                    <a:endParaRPr lang="zh-CN" altLang="en-US" sz="28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矩形 9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32858" y="2511363"/>
                    <a:ext cx="534890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矩形 94"/>
                  <p:cNvSpPr/>
                  <p:nvPr/>
                </p:nvSpPr>
                <p:spPr>
                  <a:xfrm>
                    <a:off x="7101516" y="2284484"/>
                    <a:ext cx="433901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zh-CN" altLang="en-US" sz="28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5" name="矩形 9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01516" y="2284484"/>
                    <a:ext cx="433901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矩形 95"/>
                  <p:cNvSpPr/>
                  <p:nvPr/>
                </p:nvSpPr>
                <p:spPr>
                  <a:xfrm>
                    <a:off x="932085" y="1686524"/>
                    <a:ext cx="1848968" cy="89896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sz="28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6" name="矩形 9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2085" y="1686524"/>
                    <a:ext cx="1848968" cy="89896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矩形 96"/>
                  <p:cNvSpPr/>
                  <p:nvPr/>
                </p:nvSpPr>
                <p:spPr>
                  <a:xfrm>
                    <a:off x="2238215" y="1029374"/>
                    <a:ext cx="522515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oMath>
                      </m:oMathPara>
                    </a14:m>
                    <a:endParaRPr lang="zh-CN" altLang="en-US" sz="28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7" name="矩形 9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38215" y="1029374"/>
                    <a:ext cx="522515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" name="组合 3"/>
            <p:cNvGrpSpPr/>
            <p:nvPr/>
          </p:nvGrpSpPr>
          <p:grpSpPr>
            <a:xfrm>
              <a:off x="2220569" y="1221641"/>
              <a:ext cx="6424900" cy="3855904"/>
              <a:chOff x="2220569" y="1221641"/>
              <a:chExt cx="6424900" cy="3855904"/>
            </a:xfrm>
          </p:grpSpPr>
          <p:grpSp>
            <p:nvGrpSpPr>
              <p:cNvPr id="2" name="Group 103"/>
              <p:cNvGrpSpPr>
                <a:grpSpLocks/>
              </p:cNvGrpSpPr>
              <p:nvPr/>
            </p:nvGrpSpPr>
            <p:grpSpPr bwMode="auto">
              <a:xfrm>
                <a:off x="2668642" y="1221641"/>
                <a:ext cx="4770779" cy="3855904"/>
                <a:chOff x="1429" y="960"/>
                <a:chExt cx="3131" cy="2880"/>
              </a:xfrm>
            </p:grpSpPr>
            <p:sp>
              <p:nvSpPr>
                <p:cNvPr id="45063" name="Line 7"/>
                <p:cNvSpPr>
                  <a:spLocks noChangeShapeType="1"/>
                </p:cNvSpPr>
                <p:nvPr/>
              </p:nvSpPr>
              <p:spPr bwMode="auto">
                <a:xfrm flipV="1">
                  <a:off x="1440" y="3209"/>
                  <a:ext cx="3120" cy="7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45064" name="Line 8"/>
                <p:cNvSpPr>
                  <a:spLocks noChangeShapeType="1"/>
                </p:cNvSpPr>
                <p:nvPr/>
              </p:nvSpPr>
              <p:spPr bwMode="auto">
                <a:xfrm flipV="1">
                  <a:off x="1440" y="2496"/>
                  <a:ext cx="0" cy="134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45066" name="Line 15"/>
                <p:cNvSpPr>
                  <a:spLocks noChangeShapeType="1"/>
                </p:cNvSpPr>
                <p:nvPr/>
              </p:nvSpPr>
              <p:spPr bwMode="auto">
                <a:xfrm flipV="1">
                  <a:off x="1440" y="2110"/>
                  <a:ext cx="3120" cy="7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45067" name="Line 16"/>
                <p:cNvSpPr>
                  <a:spLocks noChangeShapeType="1"/>
                </p:cNvSpPr>
                <p:nvPr/>
              </p:nvSpPr>
              <p:spPr bwMode="auto">
                <a:xfrm flipV="1">
                  <a:off x="1440" y="960"/>
                  <a:ext cx="0" cy="134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grpSp>
              <p:nvGrpSpPr>
                <p:cNvPr id="45068" name="Group 18"/>
                <p:cNvGrpSpPr>
                  <a:grpSpLocks/>
                </p:cNvGrpSpPr>
                <p:nvPr/>
              </p:nvGrpSpPr>
              <p:grpSpPr bwMode="auto">
                <a:xfrm>
                  <a:off x="1429" y="2750"/>
                  <a:ext cx="644" cy="960"/>
                  <a:chOff x="1440" y="1152"/>
                  <a:chExt cx="563" cy="576"/>
                </a:xfrm>
              </p:grpSpPr>
              <p:sp>
                <p:nvSpPr>
                  <p:cNvPr id="45144" name="Arc 19"/>
                  <p:cNvSpPr>
                    <a:spLocks/>
                  </p:cNvSpPr>
                  <p:nvPr/>
                </p:nvSpPr>
                <p:spPr bwMode="auto">
                  <a:xfrm>
                    <a:off x="1440" y="1152"/>
                    <a:ext cx="29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45145" name="Arc 20"/>
                  <p:cNvSpPr>
                    <a:spLocks/>
                  </p:cNvSpPr>
                  <p:nvPr/>
                </p:nvSpPr>
                <p:spPr bwMode="auto">
                  <a:xfrm flipH="1" flipV="1">
                    <a:off x="1720" y="1152"/>
                    <a:ext cx="28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45069" name="Group 21"/>
                <p:cNvGrpSpPr>
                  <a:grpSpLocks/>
                </p:cNvGrpSpPr>
                <p:nvPr/>
              </p:nvGrpSpPr>
              <p:grpSpPr bwMode="auto">
                <a:xfrm flipH="1">
                  <a:off x="2064" y="2750"/>
                  <a:ext cx="644" cy="960"/>
                  <a:chOff x="1440" y="1152"/>
                  <a:chExt cx="563" cy="576"/>
                </a:xfrm>
              </p:grpSpPr>
              <p:sp>
                <p:nvSpPr>
                  <p:cNvPr id="45142" name="Arc 22"/>
                  <p:cNvSpPr>
                    <a:spLocks/>
                  </p:cNvSpPr>
                  <p:nvPr/>
                </p:nvSpPr>
                <p:spPr bwMode="auto">
                  <a:xfrm>
                    <a:off x="1440" y="1152"/>
                    <a:ext cx="29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45143" name="Arc 23"/>
                  <p:cNvSpPr>
                    <a:spLocks/>
                  </p:cNvSpPr>
                  <p:nvPr/>
                </p:nvSpPr>
                <p:spPr bwMode="auto">
                  <a:xfrm flipH="1" flipV="1">
                    <a:off x="1720" y="1152"/>
                    <a:ext cx="28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45070" name="Group 24"/>
                <p:cNvGrpSpPr>
                  <a:grpSpLocks/>
                </p:cNvGrpSpPr>
                <p:nvPr/>
              </p:nvGrpSpPr>
              <p:grpSpPr bwMode="auto">
                <a:xfrm>
                  <a:off x="2677" y="2750"/>
                  <a:ext cx="644" cy="960"/>
                  <a:chOff x="1440" y="1152"/>
                  <a:chExt cx="563" cy="576"/>
                </a:xfrm>
              </p:grpSpPr>
              <p:sp>
                <p:nvSpPr>
                  <p:cNvPr id="45140" name="Arc 25"/>
                  <p:cNvSpPr>
                    <a:spLocks/>
                  </p:cNvSpPr>
                  <p:nvPr/>
                </p:nvSpPr>
                <p:spPr bwMode="auto">
                  <a:xfrm>
                    <a:off x="1440" y="1152"/>
                    <a:ext cx="29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45141" name="Arc 26"/>
                  <p:cNvSpPr>
                    <a:spLocks/>
                  </p:cNvSpPr>
                  <p:nvPr/>
                </p:nvSpPr>
                <p:spPr bwMode="auto">
                  <a:xfrm flipH="1" flipV="1">
                    <a:off x="1720" y="1152"/>
                    <a:ext cx="28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45071" name="Group 27"/>
                <p:cNvGrpSpPr>
                  <a:grpSpLocks/>
                </p:cNvGrpSpPr>
                <p:nvPr/>
              </p:nvGrpSpPr>
              <p:grpSpPr bwMode="auto">
                <a:xfrm flipH="1">
                  <a:off x="3278" y="2750"/>
                  <a:ext cx="644" cy="960"/>
                  <a:chOff x="1440" y="1152"/>
                  <a:chExt cx="563" cy="576"/>
                </a:xfrm>
              </p:grpSpPr>
              <p:sp>
                <p:nvSpPr>
                  <p:cNvPr id="45138" name="Arc 28"/>
                  <p:cNvSpPr>
                    <a:spLocks/>
                  </p:cNvSpPr>
                  <p:nvPr/>
                </p:nvSpPr>
                <p:spPr bwMode="auto">
                  <a:xfrm>
                    <a:off x="1440" y="1152"/>
                    <a:ext cx="29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45139" name="Arc 29"/>
                  <p:cNvSpPr>
                    <a:spLocks/>
                  </p:cNvSpPr>
                  <p:nvPr/>
                </p:nvSpPr>
                <p:spPr bwMode="auto">
                  <a:xfrm flipH="1" flipV="1">
                    <a:off x="1720" y="1152"/>
                    <a:ext cx="28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>
                    <a:solidFill>
                      <a:schemeClr val="accent2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45072" name="Group 31"/>
                <p:cNvGrpSpPr>
                  <a:grpSpLocks/>
                </p:cNvGrpSpPr>
                <p:nvPr/>
              </p:nvGrpSpPr>
              <p:grpSpPr bwMode="auto">
                <a:xfrm>
                  <a:off x="1440" y="1152"/>
                  <a:ext cx="316" cy="960"/>
                  <a:chOff x="1440" y="1152"/>
                  <a:chExt cx="563" cy="576"/>
                </a:xfrm>
              </p:grpSpPr>
              <p:sp>
                <p:nvSpPr>
                  <p:cNvPr id="45136" name="Arc 32"/>
                  <p:cNvSpPr>
                    <a:spLocks/>
                  </p:cNvSpPr>
                  <p:nvPr/>
                </p:nvSpPr>
                <p:spPr bwMode="auto">
                  <a:xfrm>
                    <a:off x="1440" y="1152"/>
                    <a:ext cx="29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accent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45137" name="Arc 33"/>
                  <p:cNvSpPr>
                    <a:spLocks/>
                  </p:cNvSpPr>
                  <p:nvPr/>
                </p:nvSpPr>
                <p:spPr bwMode="auto">
                  <a:xfrm flipH="1" flipV="1">
                    <a:off x="1720" y="1152"/>
                    <a:ext cx="28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accent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45073" name="Group 34"/>
                <p:cNvGrpSpPr>
                  <a:grpSpLocks/>
                </p:cNvGrpSpPr>
                <p:nvPr/>
              </p:nvGrpSpPr>
              <p:grpSpPr bwMode="auto">
                <a:xfrm flipH="1">
                  <a:off x="1746" y="1162"/>
                  <a:ext cx="316" cy="960"/>
                  <a:chOff x="1440" y="1152"/>
                  <a:chExt cx="563" cy="576"/>
                </a:xfrm>
              </p:grpSpPr>
              <p:sp>
                <p:nvSpPr>
                  <p:cNvPr id="45134" name="Arc 35"/>
                  <p:cNvSpPr>
                    <a:spLocks/>
                  </p:cNvSpPr>
                  <p:nvPr/>
                </p:nvSpPr>
                <p:spPr bwMode="auto">
                  <a:xfrm>
                    <a:off x="1440" y="1152"/>
                    <a:ext cx="29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accent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45135" name="Arc 36"/>
                  <p:cNvSpPr>
                    <a:spLocks/>
                  </p:cNvSpPr>
                  <p:nvPr/>
                </p:nvSpPr>
                <p:spPr bwMode="auto">
                  <a:xfrm flipH="1" flipV="1">
                    <a:off x="1720" y="1152"/>
                    <a:ext cx="28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accent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45074" name="Group 37"/>
                <p:cNvGrpSpPr>
                  <a:grpSpLocks/>
                </p:cNvGrpSpPr>
                <p:nvPr/>
              </p:nvGrpSpPr>
              <p:grpSpPr bwMode="auto">
                <a:xfrm>
                  <a:off x="2064" y="1152"/>
                  <a:ext cx="316" cy="960"/>
                  <a:chOff x="1440" y="1152"/>
                  <a:chExt cx="563" cy="576"/>
                </a:xfrm>
              </p:grpSpPr>
              <p:sp>
                <p:nvSpPr>
                  <p:cNvPr id="45132" name="Arc 38"/>
                  <p:cNvSpPr>
                    <a:spLocks/>
                  </p:cNvSpPr>
                  <p:nvPr/>
                </p:nvSpPr>
                <p:spPr bwMode="auto">
                  <a:xfrm>
                    <a:off x="1440" y="1152"/>
                    <a:ext cx="29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accent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45133" name="Arc 39"/>
                  <p:cNvSpPr>
                    <a:spLocks/>
                  </p:cNvSpPr>
                  <p:nvPr/>
                </p:nvSpPr>
                <p:spPr bwMode="auto">
                  <a:xfrm flipH="1" flipV="1">
                    <a:off x="1720" y="1152"/>
                    <a:ext cx="28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accent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45075" name="Group 40"/>
                <p:cNvGrpSpPr>
                  <a:grpSpLocks/>
                </p:cNvGrpSpPr>
                <p:nvPr/>
              </p:nvGrpSpPr>
              <p:grpSpPr bwMode="auto">
                <a:xfrm flipH="1">
                  <a:off x="2359" y="1152"/>
                  <a:ext cx="316" cy="960"/>
                  <a:chOff x="1440" y="1152"/>
                  <a:chExt cx="563" cy="576"/>
                </a:xfrm>
              </p:grpSpPr>
              <p:sp>
                <p:nvSpPr>
                  <p:cNvPr id="45130" name="Arc 41"/>
                  <p:cNvSpPr>
                    <a:spLocks/>
                  </p:cNvSpPr>
                  <p:nvPr/>
                </p:nvSpPr>
                <p:spPr bwMode="auto">
                  <a:xfrm>
                    <a:off x="1440" y="1152"/>
                    <a:ext cx="29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accent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45131" name="Arc 42"/>
                  <p:cNvSpPr>
                    <a:spLocks/>
                  </p:cNvSpPr>
                  <p:nvPr/>
                </p:nvSpPr>
                <p:spPr bwMode="auto">
                  <a:xfrm flipH="1" flipV="1">
                    <a:off x="1720" y="1152"/>
                    <a:ext cx="28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accent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45076" name="Group 43"/>
                <p:cNvGrpSpPr>
                  <a:grpSpLocks/>
                </p:cNvGrpSpPr>
                <p:nvPr/>
              </p:nvGrpSpPr>
              <p:grpSpPr bwMode="auto">
                <a:xfrm>
                  <a:off x="2688" y="1152"/>
                  <a:ext cx="316" cy="960"/>
                  <a:chOff x="1440" y="1152"/>
                  <a:chExt cx="563" cy="576"/>
                </a:xfrm>
              </p:grpSpPr>
              <p:sp>
                <p:nvSpPr>
                  <p:cNvPr id="45128" name="Arc 44"/>
                  <p:cNvSpPr>
                    <a:spLocks/>
                  </p:cNvSpPr>
                  <p:nvPr/>
                </p:nvSpPr>
                <p:spPr bwMode="auto">
                  <a:xfrm>
                    <a:off x="1440" y="1152"/>
                    <a:ext cx="29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accent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45129" name="Arc 45"/>
                  <p:cNvSpPr>
                    <a:spLocks/>
                  </p:cNvSpPr>
                  <p:nvPr/>
                </p:nvSpPr>
                <p:spPr bwMode="auto">
                  <a:xfrm flipH="1" flipV="1">
                    <a:off x="1720" y="1152"/>
                    <a:ext cx="28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accent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45077" name="Group 46"/>
                <p:cNvGrpSpPr>
                  <a:grpSpLocks/>
                </p:cNvGrpSpPr>
                <p:nvPr/>
              </p:nvGrpSpPr>
              <p:grpSpPr bwMode="auto">
                <a:xfrm flipH="1">
                  <a:off x="2983" y="1152"/>
                  <a:ext cx="316" cy="960"/>
                  <a:chOff x="1440" y="1152"/>
                  <a:chExt cx="563" cy="576"/>
                </a:xfrm>
              </p:grpSpPr>
              <p:sp>
                <p:nvSpPr>
                  <p:cNvPr id="45126" name="Arc 47"/>
                  <p:cNvSpPr>
                    <a:spLocks/>
                  </p:cNvSpPr>
                  <p:nvPr/>
                </p:nvSpPr>
                <p:spPr bwMode="auto">
                  <a:xfrm>
                    <a:off x="1440" y="1152"/>
                    <a:ext cx="29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accent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45127" name="Arc 48"/>
                  <p:cNvSpPr>
                    <a:spLocks/>
                  </p:cNvSpPr>
                  <p:nvPr/>
                </p:nvSpPr>
                <p:spPr bwMode="auto">
                  <a:xfrm flipH="1" flipV="1">
                    <a:off x="1720" y="1152"/>
                    <a:ext cx="28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accent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45078" name="Group 49"/>
                <p:cNvGrpSpPr>
                  <a:grpSpLocks/>
                </p:cNvGrpSpPr>
                <p:nvPr/>
              </p:nvGrpSpPr>
              <p:grpSpPr bwMode="auto">
                <a:xfrm>
                  <a:off x="3312" y="1152"/>
                  <a:ext cx="316" cy="960"/>
                  <a:chOff x="1440" y="1152"/>
                  <a:chExt cx="563" cy="576"/>
                </a:xfrm>
              </p:grpSpPr>
              <p:sp>
                <p:nvSpPr>
                  <p:cNvPr id="45124" name="Arc 50"/>
                  <p:cNvSpPr>
                    <a:spLocks/>
                  </p:cNvSpPr>
                  <p:nvPr/>
                </p:nvSpPr>
                <p:spPr bwMode="auto">
                  <a:xfrm>
                    <a:off x="1440" y="1152"/>
                    <a:ext cx="29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accent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45125" name="Arc 51"/>
                  <p:cNvSpPr>
                    <a:spLocks/>
                  </p:cNvSpPr>
                  <p:nvPr/>
                </p:nvSpPr>
                <p:spPr bwMode="auto">
                  <a:xfrm flipH="1" flipV="1">
                    <a:off x="1720" y="1152"/>
                    <a:ext cx="28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accent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45079" name="Group 52"/>
                <p:cNvGrpSpPr>
                  <a:grpSpLocks/>
                </p:cNvGrpSpPr>
                <p:nvPr/>
              </p:nvGrpSpPr>
              <p:grpSpPr bwMode="auto">
                <a:xfrm flipH="1">
                  <a:off x="3607" y="1152"/>
                  <a:ext cx="316" cy="960"/>
                  <a:chOff x="1440" y="1152"/>
                  <a:chExt cx="563" cy="576"/>
                </a:xfrm>
              </p:grpSpPr>
              <p:sp>
                <p:nvSpPr>
                  <p:cNvPr id="45122" name="Arc 53"/>
                  <p:cNvSpPr>
                    <a:spLocks/>
                  </p:cNvSpPr>
                  <p:nvPr/>
                </p:nvSpPr>
                <p:spPr bwMode="auto">
                  <a:xfrm>
                    <a:off x="1440" y="1152"/>
                    <a:ext cx="29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accent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45123" name="Arc 54"/>
                  <p:cNvSpPr>
                    <a:spLocks/>
                  </p:cNvSpPr>
                  <p:nvPr/>
                </p:nvSpPr>
                <p:spPr bwMode="auto">
                  <a:xfrm flipH="1" flipV="1">
                    <a:off x="1720" y="1152"/>
                    <a:ext cx="28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25400">
                    <a:solidFill>
                      <a:schemeClr val="accent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sp>
              <p:nvSpPr>
                <p:cNvPr id="45080" name="Line 56"/>
                <p:cNvSpPr>
                  <a:spLocks noChangeShapeType="1"/>
                </p:cNvSpPr>
                <p:nvPr/>
              </p:nvSpPr>
              <p:spPr bwMode="auto">
                <a:xfrm flipV="1">
                  <a:off x="2699" y="1162"/>
                  <a:ext cx="0" cy="2592"/>
                </a:xfrm>
                <a:prstGeom prst="line">
                  <a:avLst/>
                </a:prstGeom>
                <a:noFill/>
                <a:ln w="9525" cap="rnd">
                  <a:solidFill>
                    <a:schemeClr val="accent2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45081" name="Line 57"/>
                <p:cNvSpPr>
                  <a:spLocks noChangeShapeType="1"/>
                </p:cNvSpPr>
                <p:nvPr/>
              </p:nvSpPr>
              <p:spPr bwMode="auto">
                <a:xfrm flipV="1">
                  <a:off x="2064" y="1152"/>
                  <a:ext cx="0" cy="2592"/>
                </a:xfrm>
                <a:prstGeom prst="line">
                  <a:avLst/>
                </a:prstGeom>
                <a:noFill/>
                <a:ln w="9525" cap="rnd">
                  <a:solidFill>
                    <a:srgbClr val="0000FF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45082" name="Line 58"/>
                <p:cNvSpPr>
                  <a:spLocks noChangeShapeType="1"/>
                </p:cNvSpPr>
                <p:nvPr/>
              </p:nvSpPr>
              <p:spPr bwMode="auto">
                <a:xfrm flipV="1">
                  <a:off x="3923" y="1162"/>
                  <a:ext cx="0" cy="2592"/>
                </a:xfrm>
                <a:prstGeom prst="line">
                  <a:avLst/>
                </a:prstGeom>
                <a:noFill/>
                <a:ln w="9525" cap="rnd">
                  <a:solidFill>
                    <a:srgbClr val="0000FF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45083" name="Line 59"/>
                <p:cNvSpPr>
                  <a:spLocks noChangeShapeType="1"/>
                </p:cNvSpPr>
                <p:nvPr/>
              </p:nvSpPr>
              <p:spPr bwMode="auto">
                <a:xfrm flipV="1">
                  <a:off x="3312" y="1152"/>
                  <a:ext cx="0" cy="2592"/>
                </a:xfrm>
                <a:prstGeom prst="line">
                  <a:avLst/>
                </a:prstGeom>
                <a:noFill/>
                <a:ln w="9525" cap="rnd">
                  <a:solidFill>
                    <a:srgbClr val="0000FF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45084" name="Line 60"/>
                <p:cNvSpPr>
                  <a:spLocks noChangeShapeType="1"/>
                </p:cNvSpPr>
                <p:nvPr/>
              </p:nvSpPr>
              <p:spPr bwMode="auto">
                <a:xfrm>
                  <a:off x="1440" y="1152"/>
                  <a:ext cx="2784" cy="0"/>
                </a:xfrm>
                <a:prstGeom prst="line">
                  <a:avLst/>
                </a:prstGeom>
                <a:noFill/>
                <a:ln w="28575">
                  <a:solidFill>
                    <a:srgbClr val="0099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grpSp>
              <p:nvGrpSpPr>
                <p:cNvPr id="45086" name="Group 63"/>
                <p:cNvGrpSpPr>
                  <a:grpSpLocks/>
                </p:cNvGrpSpPr>
                <p:nvPr/>
              </p:nvGrpSpPr>
              <p:grpSpPr bwMode="auto">
                <a:xfrm flipV="1">
                  <a:off x="1453" y="1152"/>
                  <a:ext cx="316" cy="960"/>
                  <a:chOff x="1440" y="1152"/>
                  <a:chExt cx="563" cy="576"/>
                </a:xfrm>
              </p:grpSpPr>
              <p:sp>
                <p:nvSpPr>
                  <p:cNvPr id="45120" name="Arc 64"/>
                  <p:cNvSpPr>
                    <a:spLocks/>
                  </p:cNvSpPr>
                  <p:nvPr/>
                </p:nvSpPr>
                <p:spPr bwMode="auto">
                  <a:xfrm>
                    <a:off x="1440" y="1152"/>
                    <a:ext cx="29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 cap="rnd">
                    <a:solidFill>
                      <a:srgbClr val="FF0000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45121" name="Arc 65"/>
                  <p:cNvSpPr>
                    <a:spLocks/>
                  </p:cNvSpPr>
                  <p:nvPr/>
                </p:nvSpPr>
                <p:spPr bwMode="auto">
                  <a:xfrm flipH="1" flipV="1">
                    <a:off x="1720" y="1152"/>
                    <a:ext cx="28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 cap="rnd">
                    <a:solidFill>
                      <a:srgbClr val="FF0000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45087" name="Group 66"/>
                <p:cNvGrpSpPr>
                  <a:grpSpLocks/>
                </p:cNvGrpSpPr>
                <p:nvPr/>
              </p:nvGrpSpPr>
              <p:grpSpPr bwMode="auto">
                <a:xfrm flipH="1" flipV="1">
                  <a:off x="1748" y="1152"/>
                  <a:ext cx="316" cy="960"/>
                  <a:chOff x="1440" y="1152"/>
                  <a:chExt cx="563" cy="576"/>
                </a:xfrm>
              </p:grpSpPr>
              <p:sp>
                <p:nvSpPr>
                  <p:cNvPr id="45118" name="Arc 67"/>
                  <p:cNvSpPr>
                    <a:spLocks/>
                  </p:cNvSpPr>
                  <p:nvPr/>
                </p:nvSpPr>
                <p:spPr bwMode="auto">
                  <a:xfrm>
                    <a:off x="1440" y="1152"/>
                    <a:ext cx="29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 cap="rnd">
                    <a:solidFill>
                      <a:srgbClr val="FF0000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45119" name="Arc 68"/>
                  <p:cNvSpPr>
                    <a:spLocks/>
                  </p:cNvSpPr>
                  <p:nvPr/>
                </p:nvSpPr>
                <p:spPr bwMode="auto">
                  <a:xfrm flipH="1" flipV="1">
                    <a:off x="1720" y="1152"/>
                    <a:ext cx="28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 cap="rnd">
                    <a:solidFill>
                      <a:srgbClr val="FF0000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45088" name="Group 69"/>
                <p:cNvGrpSpPr>
                  <a:grpSpLocks/>
                </p:cNvGrpSpPr>
                <p:nvPr/>
              </p:nvGrpSpPr>
              <p:grpSpPr bwMode="auto">
                <a:xfrm flipV="1">
                  <a:off x="2077" y="1152"/>
                  <a:ext cx="316" cy="960"/>
                  <a:chOff x="1440" y="1152"/>
                  <a:chExt cx="563" cy="576"/>
                </a:xfrm>
              </p:grpSpPr>
              <p:sp>
                <p:nvSpPr>
                  <p:cNvPr id="45116" name="Arc 70"/>
                  <p:cNvSpPr>
                    <a:spLocks/>
                  </p:cNvSpPr>
                  <p:nvPr/>
                </p:nvSpPr>
                <p:spPr bwMode="auto">
                  <a:xfrm>
                    <a:off x="1440" y="1152"/>
                    <a:ext cx="29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 cap="rnd">
                    <a:solidFill>
                      <a:srgbClr val="FF0000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45117" name="Arc 71"/>
                  <p:cNvSpPr>
                    <a:spLocks/>
                  </p:cNvSpPr>
                  <p:nvPr/>
                </p:nvSpPr>
                <p:spPr bwMode="auto">
                  <a:xfrm flipH="1" flipV="1">
                    <a:off x="1720" y="1152"/>
                    <a:ext cx="28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 cap="rnd">
                    <a:solidFill>
                      <a:srgbClr val="FF0000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45089" name="Group 72"/>
                <p:cNvGrpSpPr>
                  <a:grpSpLocks/>
                </p:cNvGrpSpPr>
                <p:nvPr/>
              </p:nvGrpSpPr>
              <p:grpSpPr bwMode="auto">
                <a:xfrm flipH="1" flipV="1">
                  <a:off x="2372" y="1152"/>
                  <a:ext cx="316" cy="960"/>
                  <a:chOff x="1440" y="1152"/>
                  <a:chExt cx="563" cy="576"/>
                </a:xfrm>
              </p:grpSpPr>
              <p:sp>
                <p:nvSpPr>
                  <p:cNvPr id="45114" name="Arc 73"/>
                  <p:cNvSpPr>
                    <a:spLocks/>
                  </p:cNvSpPr>
                  <p:nvPr/>
                </p:nvSpPr>
                <p:spPr bwMode="auto">
                  <a:xfrm>
                    <a:off x="1440" y="1152"/>
                    <a:ext cx="29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 cap="rnd">
                    <a:solidFill>
                      <a:srgbClr val="FF0000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45115" name="Arc 74"/>
                  <p:cNvSpPr>
                    <a:spLocks/>
                  </p:cNvSpPr>
                  <p:nvPr/>
                </p:nvSpPr>
                <p:spPr bwMode="auto">
                  <a:xfrm flipH="1" flipV="1">
                    <a:off x="1720" y="1152"/>
                    <a:ext cx="28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 cap="rnd">
                    <a:solidFill>
                      <a:srgbClr val="FF0000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45090" name="Group 75"/>
                <p:cNvGrpSpPr>
                  <a:grpSpLocks/>
                </p:cNvGrpSpPr>
                <p:nvPr/>
              </p:nvGrpSpPr>
              <p:grpSpPr bwMode="auto">
                <a:xfrm flipV="1">
                  <a:off x="2701" y="1152"/>
                  <a:ext cx="316" cy="960"/>
                  <a:chOff x="1440" y="1152"/>
                  <a:chExt cx="563" cy="576"/>
                </a:xfrm>
              </p:grpSpPr>
              <p:sp>
                <p:nvSpPr>
                  <p:cNvPr id="45112" name="Arc 76"/>
                  <p:cNvSpPr>
                    <a:spLocks/>
                  </p:cNvSpPr>
                  <p:nvPr/>
                </p:nvSpPr>
                <p:spPr bwMode="auto">
                  <a:xfrm>
                    <a:off x="1440" y="1152"/>
                    <a:ext cx="29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 cap="rnd">
                    <a:solidFill>
                      <a:srgbClr val="FF0000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45113" name="Arc 77"/>
                  <p:cNvSpPr>
                    <a:spLocks/>
                  </p:cNvSpPr>
                  <p:nvPr/>
                </p:nvSpPr>
                <p:spPr bwMode="auto">
                  <a:xfrm flipH="1" flipV="1">
                    <a:off x="1720" y="1152"/>
                    <a:ext cx="28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 cap="rnd">
                    <a:solidFill>
                      <a:srgbClr val="FF0000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45091" name="Group 78"/>
                <p:cNvGrpSpPr>
                  <a:grpSpLocks/>
                </p:cNvGrpSpPr>
                <p:nvPr/>
              </p:nvGrpSpPr>
              <p:grpSpPr bwMode="auto">
                <a:xfrm flipH="1" flipV="1">
                  <a:off x="2996" y="1152"/>
                  <a:ext cx="316" cy="960"/>
                  <a:chOff x="1440" y="1152"/>
                  <a:chExt cx="563" cy="576"/>
                </a:xfrm>
              </p:grpSpPr>
              <p:sp>
                <p:nvSpPr>
                  <p:cNvPr id="45110" name="Arc 79"/>
                  <p:cNvSpPr>
                    <a:spLocks/>
                  </p:cNvSpPr>
                  <p:nvPr/>
                </p:nvSpPr>
                <p:spPr bwMode="auto">
                  <a:xfrm>
                    <a:off x="1440" y="1152"/>
                    <a:ext cx="29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 cap="rnd">
                    <a:solidFill>
                      <a:srgbClr val="FF0000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45111" name="Arc 80"/>
                  <p:cNvSpPr>
                    <a:spLocks/>
                  </p:cNvSpPr>
                  <p:nvPr/>
                </p:nvSpPr>
                <p:spPr bwMode="auto">
                  <a:xfrm flipH="1" flipV="1">
                    <a:off x="1720" y="1152"/>
                    <a:ext cx="28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 cap="rnd">
                    <a:solidFill>
                      <a:srgbClr val="FF0000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45092" name="Group 81"/>
                <p:cNvGrpSpPr>
                  <a:grpSpLocks/>
                </p:cNvGrpSpPr>
                <p:nvPr/>
              </p:nvGrpSpPr>
              <p:grpSpPr bwMode="auto">
                <a:xfrm flipV="1">
                  <a:off x="3288" y="1162"/>
                  <a:ext cx="316" cy="960"/>
                  <a:chOff x="1440" y="1152"/>
                  <a:chExt cx="563" cy="576"/>
                </a:xfrm>
              </p:grpSpPr>
              <p:sp>
                <p:nvSpPr>
                  <p:cNvPr id="45108" name="Arc 82"/>
                  <p:cNvSpPr>
                    <a:spLocks/>
                  </p:cNvSpPr>
                  <p:nvPr/>
                </p:nvSpPr>
                <p:spPr bwMode="auto">
                  <a:xfrm>
                    <a:off x="1440" y="1152"/>
                    <a:ext cx="29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 cap="rnd">
                    <a:solidFill>
                      <a:srgbClr val="FF0000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45109" name="Arc 83"/>
                  <p:cNvSpPr>
                    <a:spLocks/>
                  </p:cNvSpPr>
                  <p:nvPr/>
                </p:nvSpPr>
                <p:spPr bwMode="auto">
                  <a:xfrm flipH="1" flipV="1">
                    <a:off x="1720" y="1152"/>
                    <a:ext cx="28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 cap="rnd">
                    <a:solidFill>
                      <a:srgbClr val="FF0000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45093" name="Group 84"/>
                <p:cNvGrpSpPr>
                  <a:grpSpLocks/>
                </p:cNvGrpSpPr>
                <p:nvPr/>
              </p:nvGrpSpPr>
              <p:grpSpPr bwMode="auto">
                <a:xfrm flipH="1" flipV="1">
                  <a:off x="3620" y="1152"/>
                  <a:ext cx="316" cy="960"/>
                  <a:chOff x="1440" y="1152"/>
                  <a:chExt cx="563" cy="576"/>
                </a:xfrm>
              </p:grpSpPr>
              <p:sp>
                <p:nvSpPr>
                  <p:cNvPr id="45106" name="Arc 85"/>
                  <p:cNvSpPr>
                    <a:spLocks/>
                  </p:cNvSpPr>
                  <p:nvPr/>
                </p:nvSpPr>
                <p:spPr bwMode="auto">
                  <a:xfrm>
                    <a:off x="1440" y="1152"/>
                    <a:ext cx="29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 cap="rnd">
                    <a:solidFill>
                      <a:srgbClr val="FF0000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45107" name="Arc 86"/>
                  <p:cNvSpPr>
                    <a:spLocks/>
                  </p:cNvSpPr>
                  <p:nvPr/>
                </p:nvSpPr>
                <p:spPr bwMode="auto">
                  <a:xfrm flipH="1" flipV="1">
                    <a:off x="1720" y="1152"/>
                    <a:ext cx="283" cy="576"/>
                  </a:xfrm>
                  <a:custGeom>
                    <a:avLst/>
                    <a:gdLst>
                      <a:gd name="T0" fmla="*/ 0 w 19156"/>
                      <a:gd name="T1" fmla="*/ 0 h 21600"/>
                      <a:gd name="T2" fmla="*/ 0 w 19156"/>
                      <a:gd name="T3" fmla="*/ 0 h 21600"/>
                      <a:gd name="T4" fmla="*/ 0 w 19156"/>
                      <a:gd name="T5" fmla="*/ 0 h 21600"/>
                      <a:gd name="T6" fmla="*/ 0 60000 65536"/>
                      <a:gd name="T7" fmla="*/ 0 60000 65536"/>
                      <a:gd name="T8" fmla="*/ 0 60000 65536"/>
                      <a:gd name="T9" fmla="*/ 0 w 19156"/>
                      <a:gd name="T10" fmla="*/ 0 h 21600"/>
                      <a:gd name="T11" fmla="*/ 19156 w 19156"/>
                      <a:gd name="T12" fmla="*/ 21600 h 216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9156" h="21600" fill="none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</a:path>
                      <a:path w="19156" h="21600" stroke="0" extrusionOk="0">
                        <a:moveTo>
                          <a:pt x="-1" y="0"/>
                        </a:moveTo>
                        <a:cubicBezTo>
                          <a:pt x="8051" y="0"/>
                          <a:pt x="15435" y="4478"/>
                          <a:pt x="19155" y="11619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38100" cap="rnd">
                    <a:solidFill>
                      <a:srgbClr val="FF0000"/>
                    </a:solidFill>
                    <a:prstDash val="sysDot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sp>
              <p:nvSpPr>
                <p:cNvPr id="45102" name="Line 99"/>
                <p:cNvSpPr>
                  <a:spLocks noChangeShapeType="1"/>
                </p:cNvSpPr>
                <p:nvPr/>
              </p:nvSpPr>
              <p:spPr bwMode="auto">
                <a:xfrm>
                  <a:off x="1746" y="1162"/>
                  <a:ext cx="0" cy="2540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45103" name="Line 100"/>
                <p:cNvSpPr>
                  <a:spLocks noChangeShapeType="1"/>
                </p:cNvSpPr>
                <p:nvPr/>
              </p:nvSpPr>
              <p:spPr bwMode="auto">
                <a:xfrm>
                  <a:off x="2381" y="1162"/>
                  <a:ext cx="0" cy="2586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45104" name="Line 101"/>
                <p:cNvSpPr>
                  <a:spLocks noChangeShapeType="1"/>
                </p:cNvSpPr>
                <p:nvPr/>
              </p:nvSpPr>
              <p:spPr bwMode="auto">
                <a:xfrm>
                  <a:off x="3016" y="1162"/>
                  <a:ext cx="0" cy="2586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45105" name="Line 102"/>
                <p:cNvSpPr>
                  <a:spLocks noChangeShapeType="1"/>
                </p:cNvSpPr>
                <p:nvPr/>
              </p:nvSpPr>
              <p:spPr bwMode="auto">
                <a:xfrm>
                  <a:off x="3606" y="1162"/>
                  <a:ext cx="0" cy="2540"/>
                </a:xfrm>
                <a:prstGeom prst="line">
                  <a:avLst/>
                </a:prstGeom>
                <a:noFill/>
                <a:ln w="9525">
                  <a:solidFill>
                    <a:schemeClr val="accent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矩形 91"/>
                  <p:cNvSpPr/>
                  <p:nvPr/>
                </p:nvSpPr>
                <p:spPr>
                  <a:xfrm>
                    <a:off x="2220569" y="4019697"/>
                    <a:ext cx="534890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oMath>
                      </m:oMathPara>
                    </a14:m>
                    <a:endParaRPr lang="zh-CN" altLang="en-US" sz="28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2" name="矩形 9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20569" y="4019697"/>
                    <a:ext cx="534890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矩形 93"/>
                  <p:cNvSpPr/>
                  <p:nvPr/>
                </p:nvSpPr>
                <p:spPr>
                  <a:xfrm>
                    <a:off x="7095835" y="3771534"/>
                    <a:ext cx="433901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oMath>
                      </m:oMathPara>
                    </a14:m>
                    <a:endParaRPr lang="zh-CN" altLang="en-US" sz="28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4" name="矩形 9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95835" y="3771534"/>
                    <a:ext cx="433901" cy="52322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矩形 98"/>
                  <p:cNvSpPr/>
                  <p:nvPr/>
                </p:nvSpPr>
                <p:spPr>
                  <a:xfrm>
                    <a:off x="6427234" y="3280134"/>
                    <a:ext cx="2218235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func>
                            <m:func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func>
                        </m:oMath>
                      </m:oMathPara>
                    </a14:m>
                    <a:endParaRPr lang="zh-CN" altLang="en-US" sz="28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9" name="矩形 9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27234" y="3280134"/>
                    <a:ext cx="2218235" cy="52322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矩形 99"/>
                  <p:cNvSpPr/>
                  <p:nvPr/>
                </p:nvSpPr>
                <p:spPr>
                  <a:xfrm>
                    <a:off x="2240720" y="3047010"/>
                    <a:ext cx="485709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28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0" name="矩形 9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40720" y="3047010"/>
                    <a:ext cx="485709" cy="52322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50396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1528587" y="1245605"/>
                <a:ext cx="2087559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587" y="1245605"/>
                <a:ext cx="2087559" cy="8989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AutoShape 55"/>
          <p:cNvSpPr>
            <a:spLocks/>
          </p:cNvSpPr>
          <p:nvPr/>
        </p:nvSpPr>
        <p:spPr bwMode="auto">
          <a:xfrm>
            <a:off x="1401655" y="1776260"/>
            <a:ext cx="161348" cy="1030285"/>
          </a:xfrm>
          <a:prstGeom prst="leftBrace">
            <a:avLst>
              <a:gd name="adj1" fmla="val 56400"/>
              <a:gd name="adj2" fmla="val 50000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FF"/>
              </a:solidFill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1528587" y="2225742"/>
                <a:ext cx="1985094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587" y="2225742"/>
                <a:ext cx="1985094" cy="8989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3410204" y="2217762"/>
                <a:ext cx="3640227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zh-CN" sz="2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0204" y="2217762"/>
                <a:ext cx="3640227" cy="8989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3410204" y="1252567"/>
                <a:ext cx="3579120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zh-CN" sz="2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0204" y="1252567"/>
                <a:ext cx="3579120" cy="8989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"/>
          <p:cNvSpPr>
            <a:spLocks noChangeArrowheads="1"/>
          </p:cNvSpPr>
          <p:nvPr/>
        </p:nvSpPr>
        <p:spPr bwMode="auto">
          <a:xfrm>
            <a:off x="659469" y="570385"/>
            <a:ext cx="7924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能量平均值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1401655" y="3132686"/>
                <a:ext cx="5312672" cy="10613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655" y="3132686"/>
                <a:ext cx="5312672" cy="106138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6600371" y="3213894"/>
                <a:ext cx="1497013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371" y="3213894"/>
                <a:ext cx="1497013" cy="8989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1401655" y="4149981"/>
                <a:ext cx="5352747" cy="10613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800" b="0" i="0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655" y="4149981"/>
                <a:ext cx="5352747" cy="106138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6600371" y="4194066"/>
                <a:ext cx="1497013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371" y="4194066"/>
                <a:ext cx="1497013" cy="8989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1401655" y="5332514"/>
                <a:ext cx="2270173" cy="896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655" y="5332514"/>
                <a:ext cx="2270173" cy="8961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4187020" y="5332514"/>
            <a:ext cx="4826702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动能的平均值等于势能的平均值，都等于总能量的一半。</a:t>
            </a:r>
          </a:p>
        </p:txBody>
      </p:sp>
    </p:spTree>
    <p:extLst>
      <p:ext uri="{BB962C8B-B14F-4D97-AF65-F5344CB8AC3E}">
        <p14:creationId xmlns:p14="http://schemas.microsoft.com/office/powerpoint/2010/main" val="320329842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 animBg="1"/>
      <p:bldP spid="54" grpId="0"/>
      <p:bldP spid="55" grpId="0"/>
      <p:bldP spid="48" grpId="0"/>
      <p:bldP spid="56" grpId="0" build="p"/>
      <p:bldP spid="15" grpId="0"/>
      <p:bldP spid="16" grpId="0"/>
      <p:bldP spid="17" grpId="0"/>
      <p:bldP spid="18" grpId="0"/>
      <p:bldP spid="19" grpId="0"/>
      <p:bldP spid="20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21"/>
          <p:cNvSpPr/>
          <p:nvPr/>
        </p:nvSpPr>
        <p:spPr>
          <a:xfrm>
            <a:off x="0" y="1134737"/>
            <a:ext cx="12197665" cy="5723263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2418468" y="252859"/>
            <a:ext cx="9773533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3600" dirty="0"/>
          </a:p>
        </p:txBody>
      </p:sp>
      <p:grpSp>
        <p:nvGrpSpPr>
          <p:cNvPr id="28" name="组 41"/>
          <p:cNvGrpSpPr/>
          <p:nvPr/>
        </p:nvGrpSpPr>
        <p:grpSpPr>
          <a:xfrm>
            <a:off x="9284090" y="252856"/>
            <a:ext cx="2907908" cy="563245"/>
            <a:chOff x="9284089" y="252855"/>
            <a:chExt cx="2907908" cy="563245"/>
          </a:xfrm>
        </p:grpSpPr>
        <p:grpSp>
          <p:nvGrpSpPr>
            <p:cNvPr id="29" name="组 42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31" name="组 49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35" name="圆角矩形 34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" name="圆角矩形 35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" name="圆角矩形 36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圆角矩形 37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" name="圆角矩形 38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2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33" name="圆角矩形 32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" name="Freeform 96"/>
                <p:cNvSpPr/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dirty="0">
                    <a:solidFill>
                      <a:srgbClr val="AD1C21"/>
                    </a:solidFill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0" name="文本框 29"/>
            <p:cNvSpPr txBox="1"/>
            <p:nvPr/>
          </p:nvSpPr>
          <p:spPr>
            <a:xfrm>
              <a:off x="9284089" y="252855"/>
              <a:ext cx="2170011" cy="563245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r"/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itchFamily="34" charset="-122"/>
                <a:cs typeface="Segoe UI Semilight" panose="020B0402040204020203" pitchFamily="34" charset="0"/>
              </a:endParaRPr>
            </a:p>
          </p:txBody>
        </p:sp>
      </p:grpSp>
      <p:sp>
        <p:nvSpPr>
          <p:cNvPr id="21" name="Freeform 96"/>
          <p:cNvSpPr/>
          <p:nvPr/>
        </p:nvSpPr>
        <p:spPr bwMode="auto">
          <a:xfrm>
            <a:off x="76279" y="369238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rgbClr val="AD1C21"/>
              </a:solidFill>
              <a:ea typeface="微软雅黑" panose="020B0503020204020204" pitchFamily="34" charset="-122"/>
            </a:endParaRPr>
          </a:p>
        </p:txBody>
      </p:sp>
      <p:sp>
        <p:nvSpPr>
          <p:cNvPr id="27" name="Text Box 1026"/>
          <p:cNvSpPr txBox="1">
            <a:spLocks noChangeArrowheads="1"/>
          </p:cNvSpPr>
          <p:nvPr/>
        </p:nvSpPr>
        <p:spPr bwMode="auto">
          <a:xfrm>
            <a:off x="3046413" y="2195513"/>
            <a:ext cx="6176962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6600" b="1" dirty="0">
                <a:solidFill>
                  <a:srgbClr val="FF000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细推物理须行乐</a:t>
            </a:r>
            <a:endParaRPr kumimoji="0" lang="zh-CN" altLang="en-US" sz="66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0" name="Text Box 1027"/>
          <p:cNvSpPr txBox="1">
            <a:spLocks noChangeArrowheads="1"/>
          </p:cNvSpPr>
          <p:nvPr/>
        </p:nvSpPr>
        <p:spPr bwMode="auto">
          <a:xfrm>
            <a:off x="7937500" y="4812849"/>
            <a:ext cx="2765425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 b="1" dirty="0">
                <a:solidFill>
                  <a:srgbClr val="9900CC"/>
                </a:solidFill>
                <a:latin typeface="Arial" panose="020B0604020202020204" pitchFamily="34" charset="0"/>
              </a:rPr>
              <a:t>———</a:t>
            </a:r>
            <a:r>
              <a:rPr kumimoji="0" lang="zh-CN" altLang="en-US" b="1" dirty="0">
                <a:solidFill>
                  <a:srgbClr val="9900CC"/>
                </a:solidFill>
                <a:latin typeface="Arial" panose="020B0604020202020204" pitchFamily="34" charset="0"/>
              </a:rPr>
              <a:t>杜甫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en-US" altLang="zh-CN" b="1" dirty="0">
                <a:solidFill>
                  <a:srgbClr val="9900CC"/>
                </a:solidFill>
                <a:latin typeface="Arial" panose="020B0604020202020204" pitchFamily="34" charset="0"/>
              </a:rPr>
              <a:t>《</a:t>
            </a:r>
            <a:r>
              <a:rPr kumimoji="0" lang="zh-CN" altLang="en-US" b="1" dirty="0">
                <a:solidFill>
                  <a:srgbClr val="9900CC"/>
                </a:solidFill>
                <a:latin typeface="Arial" panose="020B0604020202020204" pitchFamily="34" charset="0"/>
              </a:rPr>
              <a:t>曲江二首 </a:t>
            </a:r>
            <a:r>
              <a:rPr kumimoji="0" lang="en-US" altLang="zh-CN" b="1" dirty="0">
                <a:solidFill>
                  <a:srgbClr val="9900CC"/>
                </a:solidFill>
                <a:latin typeface="Arial" panose="020B0604020202020204" pitchFamily="34" charset="0"/>
              </a:rPr>
              <a:t>》</a:t>
            </a:r>
          </a:p>
        </p:txBody>
      </p:sp>
      <p:sp>
        <p:nvSpPr>
          <p:cNvPr id="44" name="Text Box 1028"/>
          <p:cNvSpPr txBox="1">
            <a:spLocks noChangeArrowheads="1"/>
          </p:cNvSpPr>
          <p:nvPr/>
        </p:nvSpPr>
        <p:spPr bwMode="auto">
          <a:xfrm>
            <a:off x="2995613" y="3395663"/>
            <a:ext cx="6324600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0" lang="zh-CN" altLang="en-US" sz="6600" b="1" dirty="0">
                <a:solidFill>
                  <a:srgbClr val="FF0000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何用浮名绊此身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491516" y="267581"/>
            <a:ext cx="1914059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zh-CN" altLang="en-US" sz="2400" spc="6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机械振动</a:t>
            </a:r>
          </a:p>
        </p:txBody>
      </p:sp>
    </p:spTree>
    <p:extLst>
      <p:ext uri="{BB962C8B-B14F-4D97-AF65-F5344CB8AC3E}">
        <p14:creationId xmlns:p14="http://schemas.microsoft.com/office/powerpoint/2010/main" val="33813873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75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8" name="Rectangle 43"/>
          <p:cNvSpPr>
            <a:spLocks noChangeArrowheads="1"/>
          </p:cNvSpPr>
          <p:nvPr/>
        </p:nvSpPr>
        <p:spPr bwMode="auto">
          <a:xfrm>
            <a:off x="5614688" y="1144880"/>
            <a:ext cx="184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p:sp>
        <p:nvSpPr>
          <p:cNvPr id="59" name="Text Box 3"/>
          <p:cNvSpPr txBox="1">
            <a:spLocks noChangeArrowheads="1"/>
          </p:cNvSpPr>
          <p:nvPr/>
        </p:nvSpPr>
        <p:spPr bwMode="auto">
          <a:xfrm>
            <a:off x="488440" y="2846783"/>
            <a:ext cx="48768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解：设物体的运动方程为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/>
              <p:cNvSpPr/>
              <p:nvPr/>
            </p:nvSpPr>
            <p:spPr>
              <a:xfrm>
                <a:off x="4677260" y="2803449"/>
                <a:ext cx="31334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5" name="矩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260" y="2803449"/>
                <a:ext cx="313342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117621" y="3684662"/>
                <a:ext cx="19600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=0.12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621" y="3684662"/>
                <a:ext cx="196002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/>
              <p:cNvSpPr/>
              <p:nvPr/>
            </p:nvSpPr>
            <p:spPr>
              <a:xfrm>
                <a:off x="5524704" y="3391193"/>
                <a:ext cx="1438535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6" name="矩形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704" y="3391193"/>
                <a:ext cx="1438535" cy="8989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/>
              <p:cNvSpPr/>
              <p:nvPr/>
            </p:nvSpPr>
            <p:spPr>
              <a:xfrm>
                <a:off x="6834408" y="3595861"/>
                <a:ext cx="87241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7" name="矩形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408" y="3595861"/>
                <a:ext cx="87241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/>
              <p:cNvSpPr/>
              <p:nvPr/>
            </p:nvSpPr>
            <p:spPr>
              <a:xfrm>
                <a:off x="4309980" y="5608378"/>
                <a:ext cx="3867982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=0.12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8" name="矩形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980" y="5608378"/>
                <a:ext cx="3867982" cy="10604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40"/>
              <p:cNvSpPr>
                <a:spLocks noChangeArrowheads="1"/>
              </p:cNvSpPr>
              <p:nvPr/>
            </p:nvSpPr>
            <p:spPr bwMode="auto">
              <a:xfrm>
                <a:off x="488440" y="383302"/>
                <a:ext cx="8637587" cy="2246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Sz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例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10.1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：一物体沿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轴做简谐振动，振幅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=0.12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，周期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，当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0.06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且向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轴正向运动，求：①初相位；②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时，物体的位置、速度、加速度；③物体在平衡位置且向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轴负向运动时开始计时的初相及其运动方程。</a:t>
                </a:r>
              </a:p>
            </p:txBody>
          </p:sp>
        </mc:Choice>
        <mc:Fallback xmlns="">
          <p:sp>
            <p:nvSpPr>
              <p:cNvPr id="38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8440" y="383302"/>
                <a:ext cx="8637587" cy="2246313"/>
              </a:xfrm>
              <a:prstGeom prst="rect">
                <a:avLst/>
              </a:prstGeom>
              <a:blipFill>
                <a:blip r:embed="rId8"/>
                <a:stretch>
                  <a:fillRect l="-1411" t="-2446" r="-5646" b="-733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488440" y="3677658"/>
            <a:ext cx="278954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dirty="0">
                <a:solidFill>
                  <a:srgbClr val="0000FF"/>
                </a:solidFill>
                <a:latin typeface="+mn-ea"/>
                <a:ea typeface="+mn-ea"/>
                <a:sym typeface="Arial" panose="020B0604020202020204" pitchFamily="34" charset="0"/>
              </a:rPr>
              <a:t>①根据题意知：</a:t>
            </a:r>
            <a:endParaRPr kumimoji="1" lang="zh-CN" altLang="en-US" sz="280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488440" y="4388273"/>
                <a:ext cx="659212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𝑡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=0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0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=0.06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𝑚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且向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轴正向运动</a:t>
                </a:r>
                <a:endParaRPr lang="zh-CN" altLang="en-US" sz="28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40" y="4388273"/>
                <a:ext cx="6592126" cy="523220"/>
              </a:xfrm>
              <a:prstGeom prst="rect">
                <a:avLst/>
              </a:prstGeom>
              <a:blipFill>
                <a:blip r:embed="rId9"/>
                <a:stretch>
                  <a:fillRect l="-1848" t="-12791" r="-647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3533055" y="5000872"/>
                <a:ext cx="32097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55" y="5000872"/>
                <a:ext cx="320978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右箭头 42"/>
          <p:cNvSpPr/>
          <p:nvPr/>
        </p:nvSpPr>
        <p:spPr>
          <a:xfrm>
            <a:off x="6834408" y="5147765"/>
            <a:ext cx="584878" cy="2294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7497013" y="4727165"/>
                <a:ext cx="1422312" cy="910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7013" y="4727165"/>
                <a:ext cx="1422312" cy="91057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文本框 54"/>
          <p:cNvSpPr txBox="1">
            <a:spLocks noChangeArrowheads="1"/>
          </p:cNvSpPr>
          <p:nvPr/>
        </p:nvSpPr>
        <p:spPr bwMode="auto">
          <a:xfrm>
            <a:off x="488440" y="5910019"/>
            <a:ext cx="381712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defRPr kumimoji="1" sz="2800">
                <a:solidFill>
                  <a:srgbClr val="0000FF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>
                <a:sym typeface="Arial" panose="020B0604020202020204" pitchFamily="34" charset="0"/>
              </a:rPr>
              <a:t>因此物体的振动方程为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53368" y="5031450"/>
                <a:ext cx="27714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0.06=0.12</m:t>
                      </m:r>
                      <m:func>
                        <m:func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68" y="5031450"/>
                <a:ext cx="2771463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223173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5" grpId="0"/>
      <p:bldP spid="3" grpId="0"/>
      <p:bldP spid="66" grpId="0"/>
      <p:bldP spid="67" grpId="0"/>
      <p:bldP spid="68" grpId="0"/>
      <p:bldP spid="38" grpId="0"/>
      <p:bldP spid="2" grpId="0"/>
      <p:bldP spid="5" grpId="0"/>
      <p:bldP spid="41" grpId="0"/>
      <p:bldP spid="43" grpId="0" animBg="1"/>
      <p:bldP spid="44" grpId="0"/>
      <p:bldP spid="5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8" name="Rectangle 43"/>
          <p:cNvSpPr>
            <a:spLocks noChangeArrowheads="1"/>
          </p:cNvSpPr>
          <p:nvPr/>
        </p:nvSpPr>
        <p:spPr bwMode="auto">
          <a:xfrm>
            <a:off x="5614688" y="1144880"/>
            <a:ext cx="184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/>
              <p:cNvSpPr/>
              <p:nvPr/>
            </p:nvSpPr>
            <p:spPr>
              <a:xfrm>
                <a:off x="1462534" y="1144880"/>
                <a:ext cx="3867982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=0.12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8" name="矩形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534" y="1144880"/>
                <a:ext cx="3867982" cy="10604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40"/>
              <p:cNvSpPr>
                <a:spLocks noChangeArrowheads="1"/>
              </p:cNvSpPr>
              <p:nvPr/>
            </p:nvSpPr>
            <p:spPr bwMode="auto">
              <a:xfrm>
                <a:off x="488440" y="506070"/>
                <a:ext cx="8637587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Sz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②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时，物体的位置、速度、加速度；</a:t>
                </a:r>
              </a:p>
            </p:txBody>
          </p:sp>
        </mc:Choice>
        <mc:Fallback xmlns="">
          <p:sp>
            <p:nvSpPr>
              <p:cNvPr id="38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8440" y="506070"/>
                <a:ext cx="8637587" cy="523220"/>
              </a:xfrm>
              <a:prstGeom prst="rect">
                <a:avLst/>
              </a:prstGeom>
              <a:blipFill>
                <a:blip r:embed="rId4"/>
                <a:stretch>
                  <a:fillRect l="-1411" t="-11628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65861" y="4206624"/>
                <a:ext cx="30684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把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𝑡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=0.5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代入，得</a:t>
                </a:r>
                <a:endParaRPr lang="zh-CN" altLang="en-US" sz="28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61" y="4206624"/>
                <a:ext cx="3068404" cy="523220"/>
              </a:xfrm>
              <a:prstGeom prst="rect">
                <a:avLst/>
              </a:prstGeom>
              <a:blipFill>
                <a:blip r:embed="rId5"/>
                <a:stretch>
                  <a:fillRect l="-3968" t="-11628" r="-2778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1462534" y="4812785"/>
                <a:ext cx="21293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=0.104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534" y="4812785"/>
                <a:ext cx="212930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1462534" y="2149131"/>
                <a:ext cx="4311308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=−0.12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534" y="2149131"/>
                <a:ext cx="4311308" cy="10604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1465755" y="3076009"/>
                <a:ext cx="4543487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=−0.12</m:t>
                      </m:r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755" y="3076009"/>
                <a:ext cx="4543487" cy="10604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3879941" y="4812785"/>
                <a:ext cx="275024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=−0.188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941" y="4812785"/>
                <a:ext cx="275024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6918287" y="4812785"/>
                <a:ext cx="27282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=−1.03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287" y="4812785"/>
                <a:ext cx="272824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3"/>
              <p:cNvSpPr txBox="1">
                <a:spLocks noChangeArrowheads="1"/>
              </p:cNvSpPr>
              <p:nvPr/>
            </p:nvSpPr>
            <p:spPr bwMode="auto">
              <a:xfrm>
                <a:off x="665861" y="5486133"/>
                <a:ext cx="8980673" cy="954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>
                <a:defPPr>
                  <a:defRPr lang="zh-CN"/>
                </a:defPPr>
                <a:lvl1pPr algn="just">
                  <a:buClrTx/>
                  <a:buSzTx/>
                  <a:buFont typeface="Wingdings" panose="05000000000000000000" pitchFamily="2" charset="2"/>
                  <a:buNone/>
                  <a:defRPr kumimoji="1" sz="2800">
                    <a:solidFill>
                      <a:srgbClr val="0000FF"/>
                    </a:solidFill>
                    <a:latin typeface="+mn-lt"/>
                    <a:ea typeface="+mn-ea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dirty="0">
                    <a:sym typeface="Arial" panose="020B0604020202020204" pitchFamily="34" charset="0"/>
                  </a:rPr>
                  <a:t>负号表示在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dirty="0">
                    <a:sym typeface="Arial" panose="020B0604020202020204" pitchFamily="34" charset="0"/>
                  </a:rPr>
                  <a:t>时物体的速度和加速度方向皆与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>
                    <a:sym typeface="Arial" panose="020B0604020202020204" pitchFamily="34" charset="0"/>
                  </a:rPr>
                  <a:t>轴正方向相反。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0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5861" y="5486133"/>
                <a:ext cx="8980673" cy="954107"/>
              </a:xfrm>
              <a:prstGeom prst="rect">
                <a:avLst/>
              </a:prstGeom>
              <a:blipFill>
                <a:blip r:embed="rId11"/>
                <a:stretch>
                  <a:fillRect l="-1358" t="-6410" r="-1426" b="-1794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073527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38" grpId="0"/>
      <p:bldP spid="5" grpId="0"/>
      <p:bldP spid="40" grpId="0"/>
      <p:bldP spid="41" grpId="0"/>
      <p:bldP spid="17" grpId="0"/>
      <p:bldP spid="18" grpId="0"/>
      <p:bldP spid="19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8" name="Rectangle 43"/>
          <p:cNvSpPr>
            <a:spLocks noChangeArrowheads="1"/>
          </p:cNvSpPr>
          <p:nvPr/>
        </p:nvSpPr>
        <p:spPr bwMode="auto">
          <a:xfrm>
            <a:off x="5614688" y="1144880"/>
            <a:ext cx="184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/>
              <p:cNvSpPr/>
              <p:nvPr/>
            </p:nvSpPr>
            <p:spPr>
              <a:xfrm>
                <a:off x="1883213" y="2818734"/>
                <a:ext cx="31334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5" name="矩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213" y="2818734"/>
                <a:ext cx="313342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/>
              <p:cNvSpPr/>
              <p:nvPr/>
            </p:nvSpPr>
            <p:spPr>
              <a:xfrm>
                <a:off x="4132559" y="5575061"/>
                <a:ext cx="3718517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=0.12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8" name="矩形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2559" y="5575061"/>
                <a:ext cx="3718517" cy="8244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40"/>
              <p:cNvSpPr>
                <a:spLocks noChangeArrowheads="1"/>
              </p:cNvSpPr>
              <p:nvPr/>
            </p:nvSpPr>
            <p:spPr bwMode="auto">
              <a:xfrm>
                <a:off x="488440" y="480431"/>
                <a:ext cx="8637587" cy="954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Sz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③物体在平衡位置且向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轴负向运动时开始计时的初相及其振动方程。</a:t>
                </a:r>
              </a:p>
            </p:txBody>
          </p:sp>
        </mc:Choice>
        <mc:Fallback xmlns="">
          <p:sp>
            <p:nvSpPr>
              <p:cNvPr id="38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8440" y="480431"/>
                <a:ext cx="8637587" cy="954107"/>
              </a:xfrm>
              <a:prstGeom prst="rect">
                <a:avLst/>
              </a:prstGeom>
              <a:blipFill>
                <a:blip r:embed="rId5"/>
                <a:stretch>
                  <a:fillRect l="-1411" t="-6410" r="-1482" b="-1794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488440" y="1614929"/>
            <a:ext cx="278954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dirty="0">
                <a:solidFill>
                  <a:srgbClr val="0000FF"/>
                </a:solidFill>
                <a:latin typeface="+mn-ea"/>
                <a:ea typeface="+mn-ea"/>
                <a:sym typeface="Arial" panose="020B0604020202020204" pitchFamily="34" charset="0"/>
              </a:rPr>
              <a:t>③根据题意知：</a:t>
            </a:r>
            <a:endParaRPr kumimoji="1" lang="zh-CN" altLang="en-US" sz="280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218556" y="2232930"/>
                <a:ext cx="73454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𝑡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=0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0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=0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，代入运动学方程</a:t>
                </a: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556" y="2232930"/>
                <a:ext cx="7345409" cy="523220"/>
              </a:xfrm>
              <a:prstGeom prst="rect">
                <a:avLst/>
              </a:prstGeom>
              <a:blipFill>
                <a:blip r:embed="rId6"/>
                <a:stretch>
                  <a:fillRect l="-1743" t="-11628" r="-498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1883213" y="3428737"/>
                <a:ext cx="33161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0=0.12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213" y="3428737"/>
                <a:ext cx="3316101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1883213" y="4059375"/>
                <a:ext cx="336290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213" y="4059375"/>
                <a:ext cx="336290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右箭头 42"/>
          <p:cNvSpPr/>
          <p:nvPr/>
        </p:nvSpPr>
        <p:spPr>
          <a:xfrm>
            <a:off x="2003101" y="4993683"/>
            <a:ext cx="584878" cy="2294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2666216" y="4652779"/>
                <a:ext cx="1223540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216" y="4652779"/>
                <a:ext cx="1223540" cy="8244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文本框 54"/>
          <p:cNvSpPr txBox="1">
            <a:spLocks noChangeArrowheads="1"/>
          </p:cNvSpPr>
          <p:nvPr/>
        </p:nvSpPr>
        <p:spPr bwMode="auto">
          <a:xfrm>
            <a:off x="488440" y="5725679"/>
            <a:ext cx="381712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defRPr kumimoji="1" sz="2800">
                <a:solidFill>
                  <a:srgbClr val="0000FF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>
                <a:sym typeface="Arial" panose="020B0604020202020204" pitchFamily="34" charset="0"/>
              </a:rPr>
              <a:t>因此物体的振动方程为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263059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8" grpId="0"/>
      <p:bldP spid="38" grpId="0"/>
      <p:bldP spid="2" grpId="0"/>
      <p:bldP spid="5" grpId="0"/>
      <p:bldP spid="40" grpId="0"/>
      <p:bldP spid="41" grpId="0"/>
      <p:bldP spid="43" grpId="0" animBg="1"/>
      <p:bldP spid="44" grpId="0"/>
      <p:bldP spid="5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7348" name="Text Box 4"/>
              <p:cNvSpPr txBox="1">
                <a:spLocks noChangeArrowheads="1"/>
              </p:cNvSpPr>
              <p:nvPr/>
            </p:nvSpPr>
            <p:spPr bwMode="auto">
              <a:xfrm>
                <a:off x="694693" y="1176630"/>
                <a:ext cx="8954273" cy="14400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FontTx/>
                  <a:buNone/>
                </a:pPr>
                <a:r>
                  <a:rPr lang="zh-CN" altLang="en-US" sz="2800" dirty="0">
                    <a:solidFill>
                      <a:srgbClr val="FF0000"/>
                    </a:solidFill>
                    <a:latin typeface="+mn-lt"/>
                    <a:ea typeface="+mn-ea"/>
                  </a:rPr>
                  <a:t>旋转矢量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：一长度等于振幅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的矢量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在平面内绕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点沿逆时针方向旋转，其角速度与谐振动的角频率相等，这个矢量称为旋转矢量。</a:t>
                </a:r>
              </a:p>
            </p:txBody>
          </p:sp>
        </mc:Choice>
        <mc:Fallback xmlns="">
          <p:sp>
            <p:nvSpPr>
              <p:cNvPr id="57348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4693" y="1176630"/>
                <a:ext cx="8954273" cy="1440074"/>
              </a:xfrm>
              <a:prstGeom prst="rect">
                <a:avLst/>
              </a:prstGeom>
              <a:blipFill>
                <a:blip r:embed="rId3"/>
                <a:stretch>
                  <a:fillRect l="-1430" t="-424" r="-1361" b="-1101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35"/>
          <p:cNvGrpSpPr>
            <a:grpSpLocks/>
          </p:cNvGrpSpPr>
          <p:nvPr/>
        </p:nvGrpSpPr>
        <p:grpSpPr bwMode="auto">
          <a:xfrm>
            <a:off x="728544" y="2932029"/>
            <a:ext cx="2798762" cy="3179763"/>
            <a:chOff x="385" y="1240"/>
            <a:chExt cx="1763" cy="2003"/>
          </a:xfrm>
        </p:grpSpPr>
        <p:sp>
          <p:nvSpPr>
            <p:cNvPr id="47136" name="AutoShape 34"/>
            <p:cNvSpPr>
              <a:spLocks noChangeArrowheads="1"/>
            </p:cNvSpPr>
            <p:nvPr/>
          </p:nvSpPr>
          <p:spPr bwMode="auto">
            <a:xfrm>
              <a:off x="385" y="1240"/>
              <a:ext cx="1763" cy="2003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137" name="Rectangle 7"/>
                <p:cNvSpPr>
                  <a:spLocks noChangeArrowheads="1"/>
                </p:cNvSpPr>
                <p:nvPr/>
              </p:nvSpPr>
              <p:spPr bwMode="auto">
                <a:xfrm>
                  <a:off x="521" y="1385"/>
                  <a:ext cx="1502" cy="17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spcBef>
                      <a:spcPct val="0"/>
                    </a:spcBef>
                    <a:buNone/>
                  </a:pPr>
                  <a:r>
                    <a:rPr lang="zh-CN" altLang="en-GB" sz="2800" dirty="0">
                      <a:solidFill>
                        <a:srgbClr val="0000FF"/>
                      </a:solidFill>
                      <a:latin typeface="+mn-lt"/>
                      <a:ea typeface="+mn-ea"/>
                      <a:cs typeface="Times New Roman" panose="02020603050405020304" pitchFamily="18" charset="0"/>
                    </a:rPr>
                    <a:t>矢量</a:t>
                  </a:r>
                  <a14:m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a14:m>
                  <a:r>
                    <a:rPr lang="zh-CN" altLang="en-GB" sz="2800" dirty="0">
                      <a:solidFill>
                        <a:srgbClr val="0000FF"/>
                      </a:solidFill>
                      <a:latin typeface="+mn-lt"/>
                      <a:ea typeface="+mn-ea"/>
                      <a:cs typeface="Times New Roman" panose="02020603050405020304" pitchFamily="18" charset="0"/>
                    </a:rPr>
                    <a:t>以匀角速度绕原点</a:t>
                  </a:r>
                  <a14:m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a14:m>
                  <a:r>
                    <a:rPr lang="zh-CN" altLang="en-GB" sz="2800" dirty="0">
                      <a:solidFill>
                        <a:srgbClr val="0000FF"/>
                      </a:solidFill>
                      <a:latin typeface="+mn-lt"/>
                      <a:ea typeface="+mn-ea"/>
                      <a:cs typeface="Times New Roman" panose="02020603050405020304" pitchFamily="18" charset="0"/>
                    </a:rPr>
                    <a:t>旋转时，</a:t>
                  </a:r>
                  <a14:m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a14:m>
                  <a:r>
                    <a:rPr lang="zh-CN" altLang="en-GB" sz="2800" dirty="0">
                      <a:solidFill>
                        <a:srgbClr val="0000FF"/>
                      </a:solidFill>
                      <a:latin typeface="+mn-lt"/>
                      <a:ea typeface="+mn-ea"/>
                      <a:cs typeface="Times New Roman" panose="02020603050405020304" pitchFamily="18" charset="0"/>
                    </a:rPr>
                    <a:t>在</a:t>
                  </a:r>
                  <a14:m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zh-CN" altLang="en-GB" sz="2800" dirty="0">
                      <a:solidFill>
                        <a:srgbClr val="0000FF"/>
                      </a:solidFill>
                      <a:latin typeface="+mn-lt"/>
                      <a:ea typeface="+mn-ea"/>
                      <a:cs typeface="Times New Roman" panose="02020603050405020304" pitchFamily="18" charset="0"/>
                    </a:rPr>
                    <a:t>轴上的投影的变化规律与简谐振动相同</a:t>
                  </a:r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  <a:cs typeface="Times New Roman" panose="02020603050405020304" pitchFamily="18" charset="0"/>
                    </a:rPr>
                    <a:t>。 </a:t>
                  </a:r>
                  <a:endParaRPr lang="zh-CN" altLang="en-GB" sz="2800" dirty="0">
                    <a:solidFill>
                      <a:srgbClr val="0000FF"/>
                    </a:solidFill>
                    <a:latin typeface="+mn-lt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7137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21" y="1385"/>
                  <a:ext cx="1502" cy="1756"/>
                </a:xfrm>
                <a:prstGeom prst="rect">
                  <a:avLst/>
                </a:prstGeom>
                <a:blipFill>
                  <a:blip r:embed="rId4"/>
                  <a:stretch>
                    <a:fillRect l="-5371" r="-19949" b="-5689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组合 3"/>
          <p:cNvGrpSpPr/>
          <p:nvPr/>
        </p:nvGrpSpPr>
        <p:grpSpPr>
          <a:xfrm>
            <a:off x="4375637" y="2470066"/>
            <a:ext cx="5116796" cy="4103687"/>
            <a:chOff x="3897966" y="2323430"/>
            <a:chExt cx="5116796" cy="4103687"/>
          </a:xfrm>
        </p:grpSpPr>
        <p:grpSp>
          <p:nvGrpSpPr>
            <p:cNvPr id="3" name="Group 9"/>
            <p:cNvGrpSpPr>
              <a:grpSpLocks/>
            </p:cNvGrpSpPr>
            <p:nvPr/>
          </p:nvGrpSpPr>
          <p:grpSpPr bwMode="auto">
            <a:xfrm>
              <a:off x="3897966" y="2323430"/>
              <a:ext cx="5094287" cy="4103687"/>
              <a:chOff x="96" y="528"/>
              <a:chExt cx="4224" cy="3456"/>
            </a:xfrm>
          </p:grpSpPr>
          <p:grpSp>
            <p:nvGrpSpPr>
              <p:cNvPr id="47112" name="Group 10"/>
              <p:cNvGrpSpPr>
                <a:grpSpLocks/>
              </p:cNvGrpSpPr>
              <p:nvPr/>
            </p:nvGrpSpPr>
            <p:grpSpPr bwMode="auto">
              <a:xfrm>
                <a:off x="96" y="528"/>
                <a:ext cx="4224" cy="3456"/>
                <a:chOff x="96" y="528"/>
                <a:chExt cx="4224" cy="3456"/>
              </a:xfrm>
            </p:grpSpPr>
            <p:sp>
              <p:nvSpPr>
                <p:cNvPr id="47131" name="Rectangle 11"/>
                <p:cNvSpPr>
                  <a:spLocks noChangeArrowheads="1"/>
                </p:cNvSpPr>
                <p:nvPr/>
              </p:nvSpPr>
              <p:spPr bwMode="auto">
                <a:xfrm>
                  <a:off x="96" y="528"/>
                  <a:ext cx="4224" cy="3456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47132" name="Line 12"/>
                <p:cNvSpPr>
                  <a:spLocks noChangeShapeType="1"/>
                </p:cNvSpPr>
                <p:nvPr/>
              </p:nvSpPr>
              <p:spPr bwMode="auto">
                <a:xfrm>
                  <a:off x="288" y="2304"/>
                  <a:ext cx="3936" cy="0"/>
                </a:xfrm>
                <a:prstGeom prst="line">
                  <a:avLst/>
                </a:prstGeom>
                <a:noFill/>
                <a:ln w="28575">
                  <a:solidFill>
                    <a:srgbClr val="9900CC"/>
                  </a:solidFill>
                  <a:round/>
                  <a:headEnd type="none" w="sm" len="lg"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47135" name="Line 15"/>
                <p:cNvSpPr>
                  <a:spLocks noChangeShapeType="1"/>
                </p:cNvSpPr>
                <p:nvPr/>
              </p:nvSpPr>
              <p:spPr bwMode="auto">
                <a:xfrm flipV="1">
                  <a:off x="2160" y="768"/>
                  <a:ext cx="0" cy="3072"/>
                </a:xfrm>
                <a:prstGeom prst="line">
                  <a:avLst/>
                </a:prstGeom>
                <a:noFill/>
                <a:ln w="28575">
                  <a:solidFill>
                    <a:srgbClr val="9900CC"/>
                  </a:solidFill>
                  <a:prstDash val="dash"/>
                  <a:round/>
                  <a:headEnd type="none" w="sm" len="lg"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</p:grpSp>
          <p:sp>
            <p:nvSpPr>
              <p:cNvPr id="47113" name="Oval 16"/>
              <p:cNvSpPr>
                <a:spLocks noChangeArrowheads="1"/>
              </p:cNvSpPr>
              <p:nvPr/>
            </p:nvSpPr>
            <p:spPr bwMode="auto">
              <a:xfrm>
                <a:off x="624" y="768"/>
                <a:ext cx="3072" cy="3072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grpSp>
            <p:nvGrpSpPr>
              <p:cNvPr id="47114" name="Group 17"/>
              <p:cNvGrpSpPr>
                <a:grpSpLocks/>
              </p:cNvGrpSpPr>
              <p:nvPr/>
            </p:nvGrpSpPr>
            <p:grpSpPr bwMode="auto">
              <a:xfrm>
                <a:off x="3456" y="1728"/>
                <a:ext cx="144" cy="624"/>
                <a:chOff x="3456" y="1728"/>
                <a:chExt cx="144" cy="624"/>
              </a:xfrm>
            </p:grpSpPr>
            <p:sp>
              <p:nvSpPr>
                <p:cNvPr id="47129" name="Line 18"/>
                <p:cNvSpPr>
                  <a:spLocks noChangeShapeType="1"/>
                </p:cNvSpPr>
                <p:nvPr/>
              </p:nvSpPr>
              <p:spPr bwMode="auto">
                <a:xfrm>
                  <a:off x="3552" y="1728"/>
                  <a:ext cx="0" cy="576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prstDash val="dash"/>
                  <a:round/>
                  <a:headEnd type="none" w="sm" len="lg"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47130" name="Oval 19"/>
                <p:cNvSpPr>
                  <a:spLocks noChangeArrowheads="1"/>
                </p:cNvSpPr>
                <p:nvPr/>
              </p:nvSpPr>
              <p:spPr bwMode="auto">
                <a:xfrm>
                  <a:off x="3456" y="2208"/>
                  <a:ext cx="144" cy="144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FF0000"/>
                    </a:gs>
                    <a:gs pos="100000">
                      <a:srgbClr val="8F0000"/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rgbClr val="CC00CC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FontTx/>
                    <a:buNone/>
                  </a:pPr>
                  <a:endParaRPr lang="zh-CN" altLang="en-US" sz="280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</p:grpSp>
          <p:sp>
            <p:nvSpPr>
              <p:cNvPr id="47127" name="Arc 21"/>
              <p:cNvSpPr>
                <a:spLocks/>
              </p:cNvSpPr>
              <p:nvPr/>
            </p:nvSpPr>
            <p:spPr bwMode="auto">
              <a:xfrm>
                <a:off x="2736" y="2064"/>
                <a:ext cx="48" cy="25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28575">
                <a:solidFill>
                  <a:srgbClr val="CC00CC"/>
                </a:solidFill>
                <a:round/>
                <a:headEnd type="none" w="sm" len="lg"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47125" name="Arc 24"/>
              <p:cNvSpPr>
                <a:spLocks/>
              </p:cNvSpPr>
              <p:nvPr/>
            </p:nvSpPr>
            <p:spPr bwMode="auto">
              <a:xfrm>
                <a:off x="3312" y="960"/>
                <a:ext cx="240" cy="288"/>
              </a:xfrm>
              <a:custGeom>
                <a:avLst/>
                <a:gdLst>
                  <a:gd name="T0" fmla="*/ 0 w 21285"/>
                  <a:gd name="T1" fmla="*/ 0 h 20757"/>
                  <a:gd name="T2" fmla="*/ 0 w 21285"/>
                  <a:gd name="T3" fmla="*/ 0 h 20757"/>
                  <a:gd name="T4" fmla="*/ 0 w 21285"/>
                  <a:gd name="T5" fmla="*/ 0 h 20757"/>
                  <a:gd name="T6" fmla="*/ 0 60000 65536"/>
                  <a:gd name="T7" fmla="*/ 0 60000 65536"/>
                  <a:gd name="T8" fmla="*/ 0 60000 65536"/>
                  <a:gd name="T9" fmla="*/ 0 w 21285"/>
                  <a:gd name="T10" fmla="*/ 0 h 20757"/>
                  <a:gd name="T11" fmla="*/ 21285 w 21285"/>
                  <a:gd name="T12" fmla="*/ 20757 h 2075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285" h="20757" fill="none" extrusionOk="0">
                    <a:moveTo>
                      <a:pt x="5976" y="0"/>
                    </a:moveTo>
                    <a:cubicBezTo>
                      <a:pt x="13930" y="2290"/>
                      <a:pt x="19875" y="8923"/>
                      <a:pt x="21284" y="17079"/>
                    </a:cubicBezTo>
                  </a:path>
                  <a:path w="21285" h="20757" stroke="0" extrusionOk="0">
                    <a:moveTo>
                      <a:pt x="5976" y="0"/>
                    </a:moveTo>
                    <a:cubicBezTo>
                      <a:pt x="13930" y="2290"/>
                      <a:pt x="19875" y="8923"/>
                      <a:pt x="21284" y="17079"/>
                    </a:cubicBezTo>
                    <a:lnTo>
                      <a:pt x="0" y="20757"/>
                    </a:lnTo>
                    <a:lnTo>
                      <a:pt x="5976" y="0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 type="triangle" w="sm" len="lg"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47123" name="Line 27"/>
              <p:cNvSpPr>
                <a:spLocks noChangeShapeType="1"/>
              </p:cNvSpPr>
              <p:nvPr/>
            </p:nvSpPr>
            <p:spPr bwMode="auto">
              <a:xfrm flipV="1">
                <a:off x="2160" y="1728"/>
                <a:ext cx="1392" cy="576"/>
              </a:xfrm>
              <a:prstGeom prst="line">
                <a:avLst/>
              </a:prstGeom>
              <a:noFill/>
              <a:ln w="38100">
                <a:solidFill>
                  <a:srgbClr val="F01A04"/>
                </a:solidFill>
                <a:round/>
                <a:headEnd type="non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121" name="Text Box 3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440" y="1248"/>
                    <a:ext cx="1923" cy="44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 type="none" w="sm" len="lg"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just">
                      <a:spcBef>
                        <a:spcPct val="50000"/>
                      </a:spcBef>
                      <a:buNone/>
                    </a:pPr>
                    <a:r>
                      <a:rPr kumimoji="0" lang="zh-CN" altLang="en-US" sz="2800" dirty="0">
                        <a:solidFill>
                          <a:srgbClr val="0000FF"/>
                        </a:solidFill>
                        <a:latin typeface="+mn-lt"/>
                        <a:ea typeface="+mn-ea"/>
                      </a:rPr>
                      <a:t>当</a:t>
                    </a:r>
                    <a14:m>
                      <m:oMath xmlns:m="http://schemas.openxmlformats.org/officeDocument/2006/math"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a14:m>
                    <a:r>
                      <a:rPr kumimoji="0" lang="zh-CN" altLang="en-US" sz="2800" dirty="0">
                        <a:solidFill>
                          <a:srgbClr val="0000FF"/>
                        </a:solidFill>
                        <a:latin typeface="+mn-lt"/>
                        <a:ea typeface="+mn-ea"/>
                      </a:rPr>
                      <a:t>时</a:t>
                    </a:r>
                  </a:p>
                </p:txBody>
              </p:sp>
            </mc:Choice>
            <mc:Fallback xmlns="">
              <p:sp>
                <p:nvSpPr>
                  <p:cNvPr id="47121" name="Text Box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440" y="1248"/>
                    <a:ext cx="1923" cy="44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5249" t="-11628" b="-31395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 type="none" w="sm" len="lg"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/>
                <p:cNvSpPr/>
                <p:nvPr/>
              </p:nvSpPr>
              <p:spPr>
                <a:xfrm>
                  <a:off x="5399687" y="4990779"/>
                  <a:ext cx="2290049" cy="523220"/>
                </a:xfrm>
                <a:prstGeom prst="rect">
                  <a:avLst/>
                </a:prstGeom>
                <a:ln>
                  <a:solidFill>
                    <a:srgbClr val="CC00CC"/>
                  </a:solidFill>
                </a:ln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func>
                          <m:funcPr>
                            <m:ctrlP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r>
                              <a:rPr lang="zh-CN" alt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</m:func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9687" y="4990779"/>
                  <a:ext cx="2290049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rgbClr val="CC00CC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34"/>
                <p:cNvSpPr/>
                <p:nvPr/>
              </p:nvSpPr>
              <p:spPr>
                <a:xfrm>
                  <a:off x="8068919" y="3329744"/>
                  <a:ext cx="515206" cy="57830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⃑"/>
                            <m:ctrlPr>
                              <a:rPr lang="en-US" altLang="zh-CN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oMath>
                    </m:oMathPara>
                  </a14:m>
                  <a:endParaRPr lang="zh-CN" altLang="en-US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矩形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8919" y="3329744"/>
                  <a:ext cx="515206" cy="5783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/>
                <p:cNvSpPr/>
                <p:nvPr/>
              </p:nvSpPr>
              <p:spPr>
                <a:xfrm>
                  <a:off x="5943988" y="4348159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矩形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3988" y="4348159"/>
                  <a:ext cx="534890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矩形 37"/>
                <p:cNvSpPr/>
                <p:nvPr/>
              </p:nvSpPr>
              <p:spPr>
                <a:xfrm>
                  <a:off x="7901166" y="2492240"/>
                  <a:ext cx="55322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矩形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01166" y="2492240"/>
                  <a:ext cx="553228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矩形 38"/>
                <p:cNvSpPr/>
                <p:nvPr/>
              </p:nvSpPr>
              <p:spPr>
                <a:xfrm>
                  <a:off x="7090444" y="3935008"/>
                  <a:ext cx="53540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矩形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0444" y="3935008"/>
                  <a:ext cx="535403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/>
                <p:cNvSpPr/>
                <p:nvPr/>
              </p:nvSpPr>
              <p:spPr>
                <a:xfrm>
                  <a:off x="8529053" y="4312341"/>
                  <a:ext cx="48570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矩形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9053" y="4312341"/>
                  <a:ext cx="485709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/>
                <p:cNvSpPr/>
                <p:nvPr/>
              </p:nvSpPr>
              <p:spPr>
                <a:xfrm>
                  <a:off x="7720757" y="4348159"/>
                  <a:ext cx="63844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矩形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0757" y="4348159"/>
                  <a:ext cx="638444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Text Box 2"/>
          <p:cNvSpPr txBox="1">
            <a:spLocks noChangeArrowheads="1"/>
          </p:cNvSpPr>
          <p:nvPr/>
        </p:nvSpPr>
        <p:spPr bwMode="auto">
          <a:xfrm>
            <a:off x="662836" y="512125"/>
            <a:ext cx="581604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CC00CC"/>
                </a:solidFill>
                <a:latin typeface="+mn-lt"/>
                <a:ea typeface="+mn-ea"/>
              </a:rPr>
              <a:t>五、谐振动的旋转矢量表示法</a:t>
            </a:r>
          </a:p>
        </p:txBody>
      </p:sp>
    </p:spTree>
    <p:extLst>
      <p:ext uri="{BB962C8B-B14F-4D97-AF65-F5344CB8AC3E}">
        <p14:creationId xmlns:p14="http://schemas.microsoft.com/office/powerpoint/2010/main" val="770730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7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8" grpId="0"/>
      <p:bldP spid="30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9154" name="Text Box 7"/>
              <p:cNvSpPr txBox="1">
                <a:spLocks noChangeArrowheads="1"/>
              </p:cNvSpPr>
              <p:nvPr/>
            </p:nvSpPr>
            <p:spPr bwMode="auto">
              <a:xfrm>
                <a:off x="511067" y="478340"/>
                <a:ext cx="8524994" cy="578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FontTx/>
                  <a:buNone/>
                </a:pPr>
                <a:r>
                  <a:rPr kumimoji="0"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旋转矢量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kumimoji="0"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的端点在</a:t>
                </a:r>
                <a:r>
                  <a:rPr kumimoji="0" lang="en-US" altLang="zh-CN" sz="2800" i="1" dirty="0">
                    <a:solidFill>
                      <a:srgbClr val="0000FF"/>
                    </a:solidFill>
                    <a:latin typeface="+mn-lt"/>
                    <a:ea typeface="+mn-ea"/>
                  </a:rPr>
                  <a:t>x</a:t>
                </a:r>
                <a:r>
                  <a:rPr kumimoji="0"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轴上的投影点的运动为简谐运动。</a:t>
                </a:r>
              </a:p>
            </p:txBody>
          </p:sp>
        </mc:Choice>
        <mc:Fallback xmlns="">
          <p:sp>
            <p:nvSpPr>
              <p:cNvPr id="49154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1067" y="478340"/>
                <a:ext cx="8524994" cy="578300"/>
              </a:xfrm>
              <a:prstGeom prst="rect">
                <a:avLst/>
              </a:prstGeom>
              <a:blipFill>
                <a:blip r:embed="rId3"/>
                <a:stretch>
                  <a:fillRect l="-1502" t="-1053" r="-5651" b="-2842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1537532" y="5776852"/>
                <a:ext cx="3133422" cy="523220"/>
              </a:xfrm>
              <a:prstGeom prst="rect">
                <a:avLst/>
              </a:prstGeom>
              <a:ln>
                <a:solidFill>
                  <a:srgbClr val="CC00CC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532" y="5776852"/>
                <a:ext cx="313342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CC00CC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4644082" y="4302047"/>
            <a:ext cx="16192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振动相位</a:t>
            </a:r>
          </a:p>
        </p:txBody>
      </p:sp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3470340" y="3517898"/>
            <a:ext cx="19796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0" hangingPunct="0"/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逆时针方向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 Box 41"/>
              <p:cNvSpPr txBox="1">
                <a:spLocks noChangeArrowheads="1"/>
              </p:cNvSpPr>
              <p:nvPr/>
            </p:nvSpPr>
            <p:spPr bwMode="auto">
              <a:xfrm>
                <a:off x="511067" y="5010598"/>
                <a:ext cx="6553200" cy="519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0" hangingPunct="0"/>
                <a:r>
                  <a:rPr lang="en-US" altLang="zh-CN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点在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轴上投影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点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的运动</a:t>
                </a:r>
                <a:r>
                  <a:rPr lang="zh-CN" altLang="zh-CN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规律：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 </a:t>
                </a:r>
              </a:p>
            </p:txBody>
          </p:sp>
        </mc:Choice>
        <mc:Fallback xmlns="">
          <p:sp>
            <p:nvSpPr>
              <p:cNvPr id="26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1067" y="5010598"/>
                <a:ext cx="6553200" cy="519113"/>
              </a:xfrm>
              <a:prstGeom prst="rect">
                <a:avLst/>
              </a:prstGeom>
              <a:blipFill>
                <a:blip r:embed="rId12"/>
                <a:stretch>
                  <a:fillRect t="-11765" b="-3294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44"/>
              <p:cNvSpPr>
                <a:spLocks noChangeArrowheads="1"/>
              </p:cNvSpPr>
              <p:nvPr/>
            </p:nvSpPr>
            <p:spPr bwMode="auto">
              <a:xfrm>
                <a:off x="511067" y="1194440"/>
                <a:ext cx="1533525" cy="5794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ct val="50000"/>
                  </a:spcBef>
                </a:pP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accPr>
                      <m:e>
                        <m:r>
                          <a:rPr lang="en-US" altLang="zh-CN" sz="28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𝐴</m:t>
                        </m:r>
                      </m:e>
                    </m:acc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的长度</a:t>
                </a:r>
              </a:p>
            </p:txBody>
          </p:sp>
        </mc:Choice>
        <mc:Fallback xmlns="">
          <p:sp>
            <p:nvSpPr>
              <p:cNvPr id="32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1067" y="1194440"/>
                <a:ext cx="1533525" cy="579438"/>
              </a:xfrm>
              <a:prstGeom prst="rect">
                <a:avLst/>
              </a:prstGeom>
              <a:blipFill>
                <a:blip r:embed="rId13"/>
                <a:stretch>
                  <a:fillRect t="-2105" r="-4382" b="-2842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AutoShape 55"/>
          <p:cNvSpPr>
            <a:spLocks noChangeArrowheads="1"/>
          </p:cNvSpPr>
          <p:nvPr/>
        </p:nvSpPr>
        <p:spPr bwMode="auto">
          <a:xfrm>
            <a:off x="1047635" y="2814826"/>
            <a:ext cx="685800" cy="304800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FFFF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 sz="280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35" name="AutoShape 56"/>
          <p:cNvSpPr>
            <a:spLocks noChangeArrowheads="1"/>
          </p:cNvSpPr>
          <p:nvPr/>
        </p:nvSpPr>
        <p:spPr bwMode="auto">
          <a:xfrm>
            <a:off x="2073272" y="1358952"/>
            <a:ext cx="685800" cy="300037"/>
          </a:xfrm>
          <a:prstGeom prst="rightArrow">
            <a:avLst>
              <a:gd name="adj1" fmla="val 50000"/>
              <a:gd name="adj2" fmla="val 57058"/>
            </a:avLst>
          </a:prstGeom>
          <a:solidFill>
            <a:srgbClr val="FFFF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 sz="280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36" name="AutoShape 57"/>
          <p:cNvSpPr>
            <a:spLocks noChangeArrowheads="1"/>
          </p:cNvSpPr>
          <p:nvPr/>
        </p:nvSpPr>
        <p:spPr bwMode="auto">
          <a:xfrm>
            <a:off x="4009435" y="4369362"/>
            <a:ext cx="609600" cy="376237"/>
          </a:xfrm>
          <a:prstGeom prst="rightArrow">
            <a:avLst>
              <a:gd name="adj1" fmla="val 50000"/>
              <a:gd name="adj2" fmla="val 40446"/>
            </a:avLst>
          </a:prstGeom>
          <a:solidFill>
            <a:srgbClr val="FFFF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 sz="2800">
              <a:solidFill>
                <a:srgbClr val="0000FF"/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 Box 47"/>
              <p:cNvSpPr txBox="1">
                <a:spLocks noChangeArrowheads="1"/>
              </p:cNvSpPr>
              <p:nvPr/>
            </p:nvSpPr>
            <p:spPr bwMode="auto">
              <a:xfrm>
                <a:off x="511067" y="1969778"/>
                <a:ext cx="3244069" cy="578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just" eaLnBrk="1" hangingPunct="1">
                  <a:spcBef>
                    <a:spcPct val="50000"/>
                  </a:spcBef>
                  <a:buFontTx/>
                  <a:buNone/>
                  <a:defRPr kumimoji="0" sz="2800">
                    <a:solidFill>
                      <a:srgbClr val="0000FF"/>
                    </a:solidFill>
                    <a:latin typeface="+mn-lt"/>
                    <a:ea typeface="+mn-ea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zh-CN" altLang="en-US" dirty="0"/>
                  <a:t>旋转的角速度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Text 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1067" y="1969778"/>
                <a:ext cx="3244069" cy="578300"/>
              </a:xfrm>
              <a:prstGeom prst="rect">
                <a:avLst/>
              </a:prstGeom>
              <a:blipFill>
                <a:blip r:embed="rId14"/>
                <a:stretch>
                  <a:fillRect t="-1053" b="-2842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 Box 50"/>
              <p:cNvSpPr txBox="1">
                <a:spLocks noChangeArrowheads="1"/>
              </p:cNvSpPr>
              <p:nvPr/>
            </p:nvSpPr>
            <p:spPr bwMode="auto">
              <a:xfrm>
                <a:off x="511067" y="3463098"/>
                <a:ext cx="2211388" cy="5778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/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旋转的方向</a:t>
                </a:r>
              </a:p>
            </p:txBody>
          </p:sp>
        </mc:Choice>
        <mc:Fallback xmlns="">
          <p:sp>
            <p:nvSpPr>
              <p:cNvPr id="41" name="Text 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1067" y="3463098"/>
                <a:ext cx="2211388" cy="577849"/>
              </a:xfrm>
              <a:prstGeom prst="rect">
                <a:avLst/>
              </a:prstGeom>
              <a:blipFill>
                <a:blip r:embed="rId15"/>
                <a:stretch>
                  <a:fillRect t="-1053" r="-4683" b="-2947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 Box 53"/>
              <p:cNvSpPr txBox="1">
                <a:spLocks noChangeArrowheads="1"/>
              </p:cNvSpPr>
              <p:nvPr/>
            </p:nvSpPr>
            <p:spPr bwMode="auto">
              <a:xfrm>
                <a:off x="511067" y="4236847"/>
                <a:ext cx="3576637" cy="577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/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与参考方向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的夹角</a:t>
                </a:r>
              </a:p>
            </p:txBody>
          </p:sp>
        </mc:Choice>
        <mc:Fallback xmlns="">
          <p:sp>
            <p:nvSpPr>
              <p:cNvPr id="44" name="Text 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1067" y="4236847"/>
                <a:ext cx="3576637" cy="577850"/>
              </a:xfrm>
              <a:prstGeom prst="rect">
                <a:avLst/>
              </a:prstGeom>
              <a:blipFill>
                <a:blip r:embed="rId16"/>
                <a:stretch>
                  <a:fillRect t="-1053" r="-1533" b="-2842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 Box 6"/>
              <p:cNvSpPr txBox="1">
                <a:spLocks noChangeArrowheads="1"/>
              </p:cNvSpPr>
              <p:nvPr/>
            </p:nvSpPr>
            <p:spPr bwMode="auto">
              <a:xfrm>
                <a:off x="2868117" y="1250830"/>
                <a:ext cx="1524000" cy="519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just">
                  <a:spcBef>
                    <a:spcPct val="50000"/>
                  </a:spcBef>
                  <a:defRPr sz="2800">
                    <a:solidFill>
                      <a:srgbClr val="0000FF"/>
                    </a:solidFill>
                    <a:latin typeface="+mn-lt"/>
                    <a:ea typeface="+mn-ea"/>
                  </a:defRPr>
                </a:lvl1pPr>
              </a:lstStyle>
              <a:p>
                <a:r>
                  <a:rPr lang="zh-CN" altLang="en-US" dirty="0"/>
                  <a:t>振幅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46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68117" y="1250830"/>
                <a:ext cx="1524000" cy="519112"/>
              </a:xfrm>
              <a:prstGeom prst="rect">
                <a:avLst/>
              </a:prstGeom>
              <a:blipFill>
                <a:blip r:embed="rId17"/>
                <a:stretch>
                  <a:fillRect l="-8000" t="-11765" b="-3294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 Box 5"/>
              <p:cNvSpPr txBox="1">
                <a:spLocks noChangeArrowheads="1"/>
              </p:cNvSpPr>
              <p:nvPr/>
            </p:nvSpPr>
            <p:spPr bwMode="auto">
              <a:xfrm>
                <a:off x="1868428" y="2682555"/>
                <a:ext cx="2385200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just" eaLnBrk="1" hangingPunct="1">
                  <a:spcBef>
                    <a:spcPct val="50000"/>
                  </a:spcBef>
                  <a:buFontTx/>
                  <a:buNone/>
                  <a:defRPr kumimoji="0" sz="2800">
                    <a:solidFill>
                      <a:srgbClr val="0000FF"/>
                    </a:solidFill>
                    <a:latin typeface="+mn-lt"/>
                    <a:ea typeface="+mn-ea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dirty="0"/>
                  <a:t>振动角频率</a:t>
                </a:r>
                <a14:m>
                  <m:oMath xmlns:m="http://schemas.openxmlformats.org/officeDocument/2006/math">
                    <m:r>
                      <a:rPr lang="zh-CN" altLang="en-US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68428" y="2682555"/>
                <a:ext cx="2385200" cy="523220"/>
              </a:xfrm>
              <a:prstGeom prst="rect">
                <a:avLst/>
              </a:prstGeom>
              <a:blipFill>
                <a:blip r:embed="rId18"/>
                <a:stretch>
                  <a:fillRect l="-5371" t="-11628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AutoShape 85"/>
          <p:cNvSpPr>
            <a:spLocks noChangeArrowheads="1"/>
          </p:cNvSpPr>
          <p:nvPr/>
        </p:nvSpPr>
        <p:spPr bwMode="auto">
          <a:xfrm>
            <a:off x="2718128" y="3624686"/>
            <a:ext cx="685800" cy="300038"/>
          </a:xfrm>
          <a:prstGeom prst="rightArrow">
            <a:avLst>
              <a:gd name="adj1" fmla="val 50000"/>
              <a:gd name="adj2" fmla="val 57058"/>
            </a:avLst>
          </a:prstGeom>
          <a:solidFill>
            <a:srgbClr val="FFFF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 sz="2800">
              <a:solidFill>
                <a:srgbClr val="0000FF"/>
              </a:solidFill>
              <a:latin typeface="+mn-ea"/>
              <a:ea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577295" y="1312577"/>
            <a:ext cx="4846365" cy="4119347"/>
            <a:chOff x="5577295" y="1312577"/>
            <a:chExt cx="4846365" cy="4119347"/>
          </a:xfrm>
        </p:grpSpPr>
        <p:grpSp>
          <p:nvGrpSpPr>
            <p:cNvPr id="49155" name="Group 11"/>
            <p:cNvGrpSpPr>
              <a:grpSpLocks/>
            </p:cNvGrpSpPr>
            <p:nvPr/>
          </p:nvGrpSpPr>
          <p:grpSpPr bwMode="auto">
            <a:xfrm>
              <a:off x="5577295" y="1627232"/>
              <a:ext cx="4846365" cy="3804692"/>
              <a:chOff x="288" y="750"/>
              <a:chExt cx="3936" cy="3090"/>
            </a:xfrm>
          </p:grpSpPr>
          <p:sp>
            <p:nvSpPr>
              <p:cNvPr id="49157" name="Oval 13"/>
              <p:cNvSpPr>
                <a:spLocks noChangeArrowheads="1"/>
              </p:cNvSpPr>
              <p:nvPr/>
            </p:nvSpPr>
            <p:spPr bwMode="auto">
              <a:xfrm>
                <a:off x="624" y="768"/>
                <a:ext cx="3072" cy="3072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9158" name="Line 14"/>
              <p:cNvSpPr>
                <a:spLocks noChangeShapeType="1"/>
              </p:cNvSpPr>
              <p:nvPr/>
            </p:nvSpPr>
            <p:spPr bwMode="auto">
              <a:xfrm>
                <a:off x="288" y="2304"/>
                <a:ext cx="3936" cy="0"/>
              </a:xfrm>
              <a:prstGeom prst="line">
                <a:avLst/>
              </a:prstGeom>
              <a:noFill/>
              <a:ln w="28575">
                <a:solidFill>
                  <a:srgbClr val="9900CC"/>
                </a:solidFill>
                <a:round/>
                <a:headEnd type="non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49159" name="Oval 15"/>
              <p:cNvSpPr>
                <a:spLocks noChangeArrowheads="1"/>
              </p:cNvSpPr>
              <p:nvPr/>
            </p:nvSpPr>
            <p:spPr bwMode="auto">
              <a:xfrm>
                <a:off x="3168" y="2208"/>
                <a:ext cx="144" cy="144"/>
              </a:xfrm>
              <a:prstGeom prst="ellipse">
                <a:avLst/>
              </a:prstGeom>
              <a:gradFill rotWithShape="0">
                <a:gsLst>
                  <a:gs pos="0">
                    <a:srgbClr val="FF0000"/>
                  </a:gs>
                  <a:gs pos="100000">
                    <a:srgbClr val="8F00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CC00CC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9160" name="Arc 16"/>
              <p:cNvSpPr>
                <a:spLocks/>
              </p:cNvSpPr>
              <p:nvPr/>
            </p:nvSpPr>
            <p:spPr bwMode="auto">
              <a:xfrm rot="20719192">
                <a:off x="2900" y="750"/>
                <a:ext cx="240" cy="288"/>
              </a:xfrm>
              <a:custGeom>
                <a:avLst/>
                <a:gdLst>
                  <a:gd name="T0" fmla="*/ 0 w 21285"/>
                  <a:gd name="T1" fmla="*/ 0 h 20757"/>
                  <a:gd name="T2" fmla="*/ 0 w 21285"/>
                  <a:gd name="T3" fmla="*/ 0 h 20757"/>
                  <a:gd name="T4" fmla="*/ 0 w 21285"/>
                  <a:gd name="T5" fmla="*/ 0 h 20757"/>
                  <a:gd name="T6" fmla="*/ 0 60000 65536"/>
                  <a:gd name="T7" fmla="*/ 0 60000 65536"/>
                  <a:gd name="T8" fmla="*/ 0 60000 65536"/>
                  <a:gd name="T9" fmla="*/ 0 w 21285"/>
                  <a:gd name="T10" fmla="*/ 0 h 20757"/>
                  <a:gd name="T11" fmla="*/ 21285 w 21285"/>
                  <a:gd name="T12" fmla="*/ 20757 h 2075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285" h="20757" fill="none" extrusionOk="0">
                    <a:moveTo>
                      <a:pt x="5976" y="0"/>
                    </a:moveTo>
                    <a:cubicBezTo>
                      <a:pt x="13930" y="2290"/>
                      <a:pt x="19875" y="8923"/>
                      <a:pt x="21284" y="17079"/>
                    </a:cubicBezTo>
                  </a:path>
                  <a:path w="21285" h="20757" stroke="0" extrusionOk="0">
                    <a:moveTo>
                      <a:pt x="5976" y="0"/>
                    </a:moveTo>
                    <a:cubicBezTo>
                      <a:pt x="13930" y="2290"/>
                      <a:pt x="19875" y="8923"/>
                      <a:pt x="21284" y="17079"/>
                    </a:cubicBezTo>
                    <a:lnTo>
                      <a:pt x="0" y="20757"/>
                    </a:lnTo>
                    <a:lnTo>
                      <a:pt x="5976" y="0"/>
                    </a:lnTo>
                    <a:close/>
                  </a:path>
                </a:pathLst>
              </a:custGeom>
              <a:noFill/>
              <a:ln w="38100">
                <a:solidFill>
                  <a:srgbClr val="FF6600"/>
                </a:solidFill>
                <a:round/>
                <a:headEnd type="triangle" w="sm" len="lg"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49165" name="Line 21"/>
              <p:cNvSpPr>
                <a:spLocks noChangeShapeType="1"/>
              </p:cNvSpPr>
              <p:nvPr/>
            </p:nvSpPr>
            <p:spPr bwMode="auto">
              <a:xfrm flipV="1">
                <a:off x="2160" y="768"/>
                <a:ext cx="0" cy="3072"/>
              </a:xfrm>
              <a:prstGeom prst="line">
                <a:avLst/>
              </a:prstGeom>
              <a:noFill/>
              <a:ln w="28575">
                <a:solidFill>
                  <a:srgbClr val="9900CC"/>
                </a:solidFill>
                <a:prstDash val="dash"/>
                <a:round/>
                <a:headEnd type="none" w="sm" len="lg"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49167" name="Line 23"/>
              <p:cNvSpPr>
                <a:spLocks noChangeShapeType="1"/>
              </p:cNvSpPr>
              <p:nvPr/>
            </p:nvSpPr>
            <p:spPr bwMode="auto">
              <a:xfrm flipV="1">
                <a:off x="2160" y="1200"/>
                <a:ext cx="1104" cy="1104"/>
              </a:xfrm>
              <a:prstGeom prst="line">
                <a:avLst/>
              </a:prstGeom>
              <a:noFill/>
              <a:ln w="38100">
                <a:solidFill>
                  <a:srgbClr val="F01A04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49168" name="Line 24"/>
              <p:cNvSpPr>
                <a:spLocks noChangeShapeType="1"/>
              </p:cNvSpPr>
              <p:nvPr/>
            </p:nvSpPr>
            <p:spPr bwMode="auto">
              <a:xfrm>
                <a:off x="3264" y="1200"/>
                <a:ext cx="0" cy="1104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49172" name="Arc 26"/>
              <p:cNvSpPr>
                <a:spLocks/>
              </p:cNvSpPr>
              <p:nvPr/>
            </p:nvSpPr>
            <p:spPr bwMode="auto">
              <a:xfrm>
                <a:off x="2544" y="1880"/>
                <a:ext cx="240" cy="444"/>
              </a:xfrm>
              <a:custGeom>
                <a:avLst/>
                <a:gdLst>
                  <a:gd name="T0" fmla="*/ 0 w 21600"/>
                  <a:gd name="T1" fmla="*/ 0 h 21273"/>
                  <a:gd name="T2" fmla="*/ 0 w 21600"/>
                  <a:gd name="T3" fmla="*/ 0 h 21273"/>
                  <a:gd name="T4" fmla="*/ 0 w 21600"/>
                  <a:gd name="T5" fmla="*/ 0 h 21273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273"/>
                  <a:gd name="T11" fmla="*/ 21600 w 21600"/>
                  <a:gd name="T12" fmla="*/ 21273 h 2127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273" fill="none" extrusionOk="0">
                    <a:moveTo>
                      <a:pt x="3744" y="0"/>
                    </a:moveTo>
                    <a:cubicBezTo>
                      <a:pt x="14070" y="1817"/>
                      <a:pt x="21600" y="10788"/>
                      <a:pt x="21600" y="21273"/>
                    </a:cubicBezTo>
                  </a:path>
                  <a:path w="21600" h="21273" stroke="0" extrusionOk="0">
                    <a:moveTo>
                      <a:pt x="3744" y="0"/>
                    </a:moveTo>
                    <a:cubicBezTo>
                      <a:pt x="14070" y="1817"/>
                      <a:pt x="21600" y="10788"/>
                      <a:pt x="21600" y="21273"/>
                    </a:cubicBezTo>
                    <a:lnTo>
                      <a:pt x="0" y="21273"/>
                    </a:lnTo>
                    <a:lnTo>
                      <a:pt x="3744" y="0"/>
                    </a:lnTo>
                    <a:close/>
                  </a:path>
                </a:pathLst>
              </a:custGeom>
              <a:noFill/>
              <a:ln w="28575">
                <a:solidFill>
                  <a:srgbClr val="CC00CC"/>
                </a:solidFill>
                <a:round/>
                <a:headEnd type="none" w="sm" len="lg"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171" name="Text Box 2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43" y="1083"/>
                    <a:ext cx="1625" cy="42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 type="none" w="sm" len="lg"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50000"/>
                      </a:spcBef>
                      <a:buFontTx/>
                      <a:buNone/>
                    </a:pPr>
                    <a:r>
                      <a:rPr lang="zh-CN" altLang="en-US" sz="2800" dirty="0">
                        <a:solidFill>
                          <a:srgbClr val="0000FF"/>
                        </a:solidFill>
                        <a:latin typeface="+mn-ea"/>
                        <a:ea typeface="+mn-ea"/>
                      </a:rPr>
                      <a:t>当</a:t>
                    </a:r>
                    <a14:m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a14:m>
                    <a:r>
                      <a:rPr kumimoji="0" lang="zh-CN" altLang="en-US" sz="2800" dirty="0">
                        <a:solidFill>
                          <a:srgbClr val="0000FF"/>
                        </a:solidFill>
                        <a:latin typeface="+mn-lt"/>
                        <a:ea typeface="+mn-ea"/>
                      </a:rPr>
                      <a:t>时</a:t>
                    </a:r>
                  </a:p>
                </p:txBody>
              </p:sp>
            </mc:Choice>
            <mc:Fallback xmlns="">
              <p:sp>
                <p:nvSpPr>
                  <p:cNvPr id="49171" name="Text Box 2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543" y="1083"/>
                    <a:ext cx="1625" cy="425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6079" t="-11628" b="-31395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 type="none" w="sm" len="lg"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/>
                <p:cNvSpPr/>
                <p:nvPr/>
              </p:nvSpPr>
              <p:spPr>
                <a:xfrm>
                  <a:off x="8124956" y="2419706"/>
                  <a:ext cx="515206" cy="57830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⃑"/>
                            <m:ctrlPr>
                              <a:rPr lang="en-US" altLang="zh-CN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oMath>
                    </m:oMathPara>
                  </a14:m>
                  <a:endParaRPr lang="zh-CN" altLang="en-US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矩形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4956" y="2419706"/>
                  <a:ext cx="515206" cy="57830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/>
                <p:cNvSpPr/>
                <p:nvPr/>
              </p:nvSpPr>
              <p:spPr>
                <a:xfrm>
                  <a:off x="7434551" y="3446861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矩形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4551" y="3446861"/>
                  <a:ext cx="534890" cy="52322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/>
                <p:cNvSpPr/>
                <p:nvPr/>
              </p:nvSpPr>
              <p:spPr>
                <a:xfrm>
                  <a:off x="8908811" y="1312577"/>
                  <a:ext cx="55322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矩形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8811" y="1312577"/>
                  <a:ext cx="553228" cy="52322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/>
                <p:cNvSpPr/>
                <p:nvPr/>
              </p:nvSpPr>
              <p:spPr>
                <a:xfrm>
                  <a:off x="8367179" y="3450745"/>
                  <a:ext cx="48570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矩形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7179" y="3450745"/>
                  <a:ext cx="485709" cy="52322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/>
                <p:cNvSpPr/>
                <p:nvPr/>
              </p:nvSpPr>
              <p:spPr>
                <a:xfrm>
                  <a:off x="8399765" y="2746689"/>
                  <a:ext cx="137377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矩形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9765" y="2746689"/>
                  <a:ext cx="1373773" cy="52322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/>
                <p:cNvSpPr/>
                <p:nvPr/>
              </p:nvSpPr>
              <p:spPr>
                <a:xfrm>
                  <a:off x="9930716" y="3459335"/>
                  <a:ext cx="48570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矩形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30716" y="3459335"/>
                  <a:ext cx="485709" cy="52322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矩形 62"/>
                <p:cNvSpPr/>
                <p:nvPr/>
              </p:nvSpPr>
              <p:spPr>
                <a:xfrm>
                  <a:off x="9248735" y="1770211"/>
                  <a:ext cx="59901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矩形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8735" y="1770211"/>
                  <a:ext cx="599010" cy="52322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矩形 63"/>
                <p:cNvSpPr/>
                <p:nvPr/>
              </p:nvSpPr>
              <p:spPr>
                <a:xfrm>
                  <a:off x="8954241" y="3512381"/>
                  <a:ext cx="51565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矩形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54241" y="3512381"/>
                  <a:ext cx="515654" cy="52322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9481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1" grpId="0"/>
      <p:bldP spid="22" grpId="0"/>
      <p:bldP spid="26" grpId="0"/>
      <p:bldP spid="32" grpId="0"/>
      <p:bldP spid="34" grpId="0" animBg="1"/>
      <p:bldP spid="35" grpId="0" animBg="1"/>
      <p:bldP spid="36" grpId="0" animBg="1"/>
      <p:bldP spid="38" grpId="0"/>
      <p:bldP spid="41" grpId="0"/>
      <p:bldP spid="44" grpId="0"/>
      <p:bldP spid="46" grpId="0"/>
      <p:bldP spid="48" grpId="0"/>
      <p:bldP spid="5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02" name="Group 13"/>
          <p:cNvGrpSpPr>
            <a:grpSpLocks/>
          </p:cNvGrpSpPr>
          <p:nvPr/>
        </p:nvGrpSpPr>
        <p:grpSpPr bwMode="auto">
          <a:xfrm>
            <a:off x="1662918" y="1222027"/>
            <a:ext cx="5688013" cy="5329238"/>
            <a:chOff x="1519" y="799"/>
            <a:chExt cx="3583" cy="3357"/>
          </a:xfrm>
        </p:grpSpPr>
        <p:graphicFrame>
          <p:nvGraphicFramePr>
            <p:cNvPr id="51207" name="Object 4"/>
            <p:cNvGraphicFramePr>
              <a:graphicFrameLocks noChangeAspect="1"/>
            </p:cNvGraphicFramePr>
            <p:nvPr/>
          </p:nvGraphicFramePr>
          <p:xfrm>
            <a:off x="1837" y="3793"/>
            <a:ext cx="1837" cy="2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964" name="Equation" r:id="rId5" imgW="1764534" imgH="304668" progId="Equation.3">
                    <p:embed/>
                  </p:oleObj>
                </mc:Choice>
                <mc:Fallback>
                  <p:oleObj name="Equation" r:id="rId5" imgW="1764534" imgH="304668" progId="Equation.3">
                    <p:embed/>
                    <p:pic>
                      <p:nvPicPr>
                        <p:cNvPr id="51207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37" y="3793"/>
                          <a:ext cx="1837" cy="281"/>
                        </a:xfrm>
                        <a:prstGeom prst="rect">
                          <a:avLst/>
                        </a:prstGeom>
                        <a:gradFill rotWithShape="0">
                          <a:gsLst>
                            <a:gs pos="0">
                              <a:srgbClr val="FFE1FF"/>
                            </a:gs>
                            <a:gs pos="50000">
                              <a:srgbClr val="FFFFFF"/>
                            </a:gs>
                            <a:gs pos="100000">
                              <a:srgbClr val="FFE1FF"/>
                            </a:gs>
                          </a:gsLst>
                          <a:lin ang="5400000" scaled="1"/>
                        </a:gradFill>
                        <a:ln w="12700">
                          <a:solidFill>
                            <a:srgbClr val="CC00CC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203" name="Rectangle 11"/>
              <p:cNvSpPr>
                <a:spLocks noChangeArrowheads="1"/>
              </p:cNvSpPr>
              <p:nvPr/>
            </p:nvSpPr>
            <p:spPr bwMode="auto">
              <a:xfrm>
                <a:off x="666685" y="513552"/>
                <a:ext cx="8462962" cy="578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旋转矢量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kumimoji="0"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的端点在</a:t>
                </a:r>
                <a:r>
                  <a:rPr kumimoji="0" lang="en-US" altLang="zh-CN" sz="2800" i="1" dirty="0">
                    <a:solidFill>
                      <a:srgbClr val="0000FF"/>
                    </a:solidFill>
                    <a:latin typeface="+mn-lt"/>
                    <a:ea typeface="+mn-ea"/>
                  </a:rPr>
                  <a:t>x</a:t>
                </a:r>
                <a:r>
                  <a:rPr kumimoji="0"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轴上的投影点的运动为简谐运动</a:t>
                </a:r>
              </a:p>
            </p:txBody>
          </p:sp>
        </mc:Choice>
        <mc:Fallback xmlns="">
          <p:sp>
            <p:nvSpPr>
              <p:cNvPr id="51203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6685" y="513552"/>
                <a:ext cx="8462962" cy="578300"/>
              </a:xfrm>
              <a:prstGeom prst="rect">
                <a:avLst/>
              </a:prstGeom>
              <a:blipFill>
                <a:blip r:embed="rId7"/>
                <a:stretch>
                  <a:fillRect l="-1440" t="-1053" r="-288" b="-2842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ontrols>
      <mc:AlternateContent xmlns:mc="http://schemas.openxmlformats.org/markup-compatibility/2006">
        <mc:Choice xmlns:v="urn:schemas-microsoft-com:vml" Requires="v">
          <p:control spid="77965" name="ShockwaveFlash1" r:id="rId2" imgW="5400720" imgH="5329080"/>
        </mc:Choice>
        <mc:Fallback>
          <p:control name="ShockwaveFlash1" r:id="rId2" imgW="5400720" imgH="5329080">
            <p:pic>
              <p:nvPicPr>
                <p:cNvPr id="51206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1662918" y="1222027"/>
                  <a:ext cx="5400675" cy="53292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726698286"/>
      </p:ext>
    </p:extLst>
  </p:cSld>
  <p:clrMapOvr>
    <a:masterClrMapping/>
  </p:clrMapOvr>
  <p:transition>
    <p:blinds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3"/>
              <p:cNvSpPr txBox="1">
                <a:spLocks noChangeArrowheads="1"/>
              </p:cNvSpPr>
              <p:nvPr/>
            </p:nvSpPr>
            <p:spPr bwMode="auto">
              <a:xfrm>
                <a:off x="945930" y="600073"/>
                <a:ext cx="7362497" cy="523220"/>
              </a:xfrm>
              <a:prstGeom prst="rect">
                <a:avLst/>
              </a:prstGeom>
              <a:gradFill rotWithShape="0">
                <a:gsLst>
                  <a:gs pos="0">
                    <a:schemeClr val="accent1"/>
                  </a:gs>
                  <a:gs pos="50000">
                    <a:srgbClr val="FFFFFF"/>
                  </a:gs>
                  <a:gs pos="100000">
                    <a:schemeClr val="accent1"/>
                  </a:gs>
                </a:gsLst>
                <a:lin ang="5400000" scaled="1"/>
              </a:gradFill>
              <a:ln w="12700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 eaLnBrk="1" hangingPunct="1">
                  <a:spcBef>
                    <a:spcPct val="50000"/>
                  </a:spcBef>
                  <a:defRPr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用旋转矢量图画简谐运动的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altLang="zh-CN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图</a:t>
                </a:r>
              </a:p>
            </p:txBody>
          </p:sp>
        </mc:Choice>
        <mc:Fallback xmlns="">
          <p:sp>
            <p:nvSpPr>
              <p:cNvPr id="9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5930" y="600073"/>
                <a:ext cx="7362497" cy="523220"/>
              </a:xfrm>
              <a:prstGeom prst="rect">
                <a:avLst/>
              </a:prstGeom>
              <a:blipFill>
                <a:blip r:embed="rId5"/>
                <a:stretch>
                  <a:fillRect t="-10227" b="-29545"/>
                </a:stretch>
              </a:blipFill>
              <a:ln w="12700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9"/>
              <p:cNvSpPr txBox="1">
                <a:spLocks noChangeArrowheads="1"/>
              </p:cNvSpPr>
              <p:nvPr/>
            </p:nvSpPr>
            <p:spPr bwMode="auto">
              <a:xfrm>
                <a:off x="945931" y="5965169"/>
                <a:ext cx="7362497" cy="523220"/>
              </a:xfrm>
              <a:prstGeom prst="rect">
                <a:avLst/>
              </a:prstGeom>
              <a:gradFill rotWithShape="0">
                <a:gsLst>
                  <a:gs pos="0">
                    <a:schemeClr val="accent1"/>
                  </a:gs>
                  <a:gs pos="50000">
                    <a:srgbClr val="FFFFFF"/>
                  </a:gs>
                  <a:gs pos="100000">
                    <a:schemeClr val="accent1"/>
                  </a:gs>
                </a:gsLst>
                <a:lin ang="5400000" scaled="1"/>
              </a:gradFill>
              <a:ln w="12700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en-US" altLang="zh-CN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zh-CN" altLang="en-US" sz="2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𝝅</m:t>
                    </m:r>
                    <m:r>
                      <a:rPr lang="en-US" altLang="zh-CN" sz="2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zh-CN" altLang="en-US" sz="2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𝝎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（旋转矢量旋转一周所需的时间）</a:t>
                </a:r>
              </a:p>
            </p:txBody>
          </p:sp>
        </mc:Choice>
        <mc:Fallback xmlns="">
          <p:sp>
            <p:nvSpPr>
              <p:cNvPr id="11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5931" y="5965169"/>
                <a:ext cx="7362497" cy="523220"/>
              </a:xfrm>
              <a:prstGeom prst="rect">
                <a:avLst/>
              </a:prstGeom>
              <a:blipFill>
                <a:blip r:embed="rId6"/>
                <a:stretch>
                  <a:fillRect t="-11494" b="-31034"/>
                </a:stretch>
              </a:blipFill>
              <a:ln w="12700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ontrols>
      <mc:AlternateContent xmlns:mc="http://schemas.openxmlformats.org/markup-compatibility/2006">
        <mc:Choice xmlns:v="urn:schemas-microsoft-com:vml" Requires="v">
          <p:control spid="98338" name="ShockwaveFlash1" r:id="rId2" imgW="7696080" imgH="4648320"/>
        </mc:Choice>
        <mc:Fallback>
          <p:control name="ShockwaveFlash1" r:id="rId2" imgW="7696080" imgH="4648320">
            <p:pic>
              <p:nvPicPr>
                <p:cNvPr id="4711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 bwMode="auto">
                <a:xfrm>
                  <a:off x="789317" y="1220131"/>
                  <a:ext cx="7696200" cy="4648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 type="none" w="sm" len="lg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004622699"/>
      </p:ext>
    </p:extLst>
  </p:cSld>
  <p:clrMapOvr>
    <a:masterClrMapping/>
  </p:clrMapOvr>
  <p:transition>
    <p:blinds dir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60"/>
          <p:cNvSpPr txBox="1">
            <a:spLocks noChangeArrowheads="1"/>
          </p:cNvSpPr>
          <p:nvPr/>
        </p:nvSpPr>
        <p:spPr bwMode="auto">
          <a:xfrm>
            <a:off x="626477" y="611519"/>
            <a:ext cx="53308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6600CC"/>
                </a:solidFill>
                <a:latin typeface="+mn-lt"/>
                <a:ea typeface="+mn-ea"/>
              </a:rPr>
              <a:t>相位差 、同相和反相</a:t>
            </a:r>
          </a:p>
        </p:txBody>
      </p:sp>
      <p:sp>
        <p:nvSpPr>
          <p:cNvPr id="37950" name="Text Box 62"/>
          <p:cNvSpPr txBox="1">
            <a:spLocks noChangeArrowheads="1"/>
          </p:cNvSpPr>
          <p:nvPr/>
        </p:nvSpPr>
        <p:spPr bwMode="auto">
          <a:xfrm>
            <a:off x="626477" y="3001595"/>
            <a:ext cx="52341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两个同频率简谐振动的相位差：</a:t>
            </a:r>
          </a:p>
        </p:txBody>
      </p:sp>
      <p:sp>
        <p:nvSpPr>
          <p:cNvPr id="37953" name="Text Box 65"/>
          <p:cNvSpPr txBox="1">
            <a:spLocks noChangeArrowheads="1"/>
          </p:cNvSpPr>
          <p:nvPr/>
        </p:nvSpPr>
        <p:spPr bwMode="auto">
          <a:xfrm>
            <a:off x="4592304" y="1759537"/>
            <a:ext cx="46085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（振幅和角频率相同）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955" name="Text Box 67"/>
              <p:cNvSpPr txBox="1">
                <a:spLocks noChangeArrowheads="1"/>
              </p:cNvSpPr>
              <p:nvPr/>
            </p:nvSpPr>
            <p:spPr bwMode="auto">
              <a:xfrm>
                <a:off x="3113548" y="4370487"/>
                <a:ext cx="2771775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0 </m:t>
                    </m:r>
                  </m:oMath>
                </a14:m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  <a:sym typeface="Symbol" panose="05050102010706020507" pitchFamily="18" charset="2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  <a:sym typeface="Symbol" panose="05050102010706020507" pitchFamily="18" charset="2"/>
                  </a:rPr>
                  <a:t>超前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37955" name="Text 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13548" y="4370487"/>
                <a:ext cx="2771775" cy="523220"/>
              </a:xfrm>
              <a:prstGeom prst="rect">
                <a:avLst/>
              </a:prstGeom>
              <a:blipFill>
                <a:blip r:embed="rId3"/>
                <a:stretch>
                  <a:fillRect t="-11628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956" name="Text Box 68"/>
              <p:cNvSpPr txBox="1">
                <a:spLocks noChangeArrowheads="1"/>
              </p:cNvSpPr>
              <p:nvPr/>
            </p:nvSpPr>
            <p:spPr bwMode="auto">
              <a:xfrm>
                <a:off x="3113548" y="4927699"/>
                <a:ext cx="2765425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  <a:sym typeface="Symbol" panose="05050102010706020507" pitchFamily="18" charset="2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  <a:sym typeface="Symbol" panose="05050102010706020507" pitchFamily="18" charset="2"/>
                  </a:rPr>
                  <a:t>落后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37956" name="Text 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13548" y="4927699"/>
                <a:ext cx="2765425" cy="523220"/>
              </a:xfrm>
              <a:prstGeom prst="rect">
                <a:avLst/>
              </a:prstGeom>
              <a:blipFill>
                <a:blip r:embed="rId4"/>
                <a:stretch>
                  <a:fillRect t="-11628" b="-3255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957" name="Text Box 69"/>
              <p:cNvSpPr txBox="1">
                <a:spLocks noChangeArrowheads="1"/>
              </p:cNvSpPr>
              <p:nvPr/>
            </p:nvSpPr>
            <p:spPr bwMode="auto">
              <a:xfrm>
                <a:off x="3113548" y="6005612"/>
                <a:ext cx="2957513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SzTx/>
                  <a:buNone/>
                </a:pP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zh-CN" alt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  <a:sym typeface="Symbol" panose="05050102010706020507" pitchFamily="18" charset="2"/>
                  </a:rPr>
                  <a:t>  </a:t>
                </a:r>
                <a:r>
                  <a:rPr lang="en-US" altLang="zh-CN" sz="2800" i="1" dirty="0">
                    <a:solidFill>
                      <a:srgbClr val="0000FF"/>
                    </a:solidFill>
                    <a:latin typeface="+mn-lt"/>
                    <a:ea typeface="+mn-ea"/>
                    <a:sym typeface="Symbol" panose="05050102010706020507" pitchFamily="18" charset="2"/>
                  </a:rPr>
                  <a:t>   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  <a:sym typeface="Symbol" panose="05050102010706020507" pitchFamily="18" charset="2"/>
                  </a:rPr>
                  <a:t>同相</a:t>
                </a:r>
                <a:endParaRPr lang="zh-CN" altLang="en-US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37957" name="Text 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13548" y="6005612"/>
                <a:ext cx="2957513" cy="523220"/>
              </a:xfrm>
              <a:prstGeom prst="rect">
                <a:avLst/>
              </a:prstGeom>
              <a:blipFill>
                <a:blip r:embed="rId5"/>
                <a:stretch>
                  <a:fillRect t="-11628" b="-3255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958" name="Text Box 70"/>
              <p:cNvSpPr txBox="1">
                <a:spLocks noChangeArrowheads="1"/>
              </p:cNvSpPr>
              <p:nvPr/>
            </p:nvSpPr>
            <p:spPr bwMode="auto">
              <a:xfrm>
                <a:off x="3113549" y="5467449"/>
                <a:ext cx="3444064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SzTx/>
                  <a:buNone/>
                </a:pP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±1</m:t>
                        </m:r>
                      </m:e>
                    </m:d>
                    <m:r>
                      <a:rPr lang="zh-CN" alt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  <a:sym typeface="Symbol" panose="05050102010706020507" pitchFamily="18" charset="2"/>
                  </a:rPr>
                  <a:t> </a:t>
                </a:r>
                <a:r>
                  <a:rPr lang="zh-CN" altLang="en-US" sz="2800" i="1" dirty="0">
                    <a:solidFill>
                      <a:srgbClr val="0000FF"/>
                    </a:solidFill>
                    <a:latin typeface="+mn-lt"/>
                    <a:ea typeface="+mn-ea"/>
                    <a:sym typeface="Symbol" panose="05050102010706020507" pitchFamily="18" charset="2"/>
                  </a:rPr>
                  <a:t>   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  <a:sym typeface="Symbol" panose="05050102010706020507" pitchFamily="18" charset="2"/>
                  </a:rPr>
                  <a:t>反相</a:t>
                </a:r>
                <a:endParaRPr lang="zh-CN" altLang="en-US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37958" name="Text 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13549" y="5467449"/>
                <a:ext cx="3444064" cy="523220"/>
              </a:xfrm>
              <a:prstGeom prst="rect">
                <a:avLst/>
              </a:prstGeom>
              <a:blipFill>
                <a:blip r:embed="rId6"/>
                <a:stretch>
                  <a:fillRect t="-11628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562" name="AutoShape 2"/>
          <p:cNvSpPr>
            <a:spLocks/>
          </p:cNvSpPr>
          <p:nvPr/>
        </p:nvSpPr>
        <p:spPr bwMode="auto">
          <a:xfrm>
            <a:off x="2800097" y="4647222"/>
            <a:ext cx="288000" cy="1620000"/>
          </a:xfrm>
          <a:prstGeom prst="leftBrace">
            <a:avLst>
              <a:gd name="adj1" fmla="val 54167"/>
              <a:gd name="adj2" fmla="val 50000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2800">
              <a:solidFill>
                <a:srgbClr val="3333CC"/>
              </a:solidFill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787825" y="1322113"/>
                <a:ext cx="34306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825" y="1322113"/>
                <a:ext cx="343068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787825" y="2140099"/>
                <a:ext cx="344722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825" y="2140099"/>
                <a:ext cx="344722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utoShape 55"/>
          <p:cNvSpPr>
            <a:spLocks/>
          </p:cNvSpPr>
          <p:nvPr/>
        </p:nvSpPr>
        <p:spPr bwMode="auto">
          <a:xfrm>
            <a:off x="626477" y="1506005"/>
            <a:ext cx="161348" cy="1030285"/>
          </a:xfrm>
          <a:prstGeom prst="leftBrace">
            <a:avLst>
              <a:gd name="adj1" fmla="val 56400"/>
              <a:gd name="adj2" fmla="val 50000"/>
            </a:avLst>
          </a:prstGeom>
          <a:noFill/>
          <a:ln w="381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FF"/>
              </a:solidFill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1344814" y="3642107"/>
                <a:ext cx="47292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4814" y="3642107"/>
                <a:ext cx="472924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5860602" y="3657050"/>
                <a:ext cx="18921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602" y="3657050"/>
                <a:ext cx="189212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393323" y="5130061"/>
                <a:ext cx="152464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323" y="5130061"/>
                <a:ext cx="1524648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55569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7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66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7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7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7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7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0" grpId="0"/>
      <p:bldP spid="37950" grpId="0"/>
      <p:bldP spid="37953" grpId="0"/>
      <p:bldP spid="37955" grpId="0"/>
      <p:bldP spid="37956" grpId="0"/>
      <p:bldP spid="37957" grpId="0"/>
      <p:bldP spid="37958" grpId="0"/>
      <p:bldP spid="66562" grpId="0" animBg="1"/>
      <p:bldP spid="13" grpId="0"/>
      <p:bldP spid="14" grpId="0"/>
      <p:bldP spid="15" grpId="0" animBg="1"/>
      <p:bldP spid="16" grpId="0"/>
      <p:bldP spid="17" grpId="0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5"/>
          <p:cNvGrpSpPr>
            <a:grpSpLocks/>
          </p:cNvGrpSpPr>
          <p:nvPr/>
        </p:nvGrpSpPr>
        <p:grpSpPr bwMode="auto">
          <a:xfrm>
            <a:off x="648374" y="2879029"/>
            <a:ext cx="8686800" cy="3429000"/>
            <a:chOff x="192" y="1920"/>
            <a:chExt cx="5472" cy="2160"/>
          </a:xfrm>
        </p:grpSpPr>
        <p:grpSp>
          <p:nvGrpSpPr>
            <p:cNvPr id="55333" name="Group 72"/>
            <p:cNvGrpSpPr>
              <a:grpSpLocks/>
            </p:cNvGrpSpPr>
            <p:nvPr/>
          </p:nvGrpSpPr>
          <p:grpSpPr bwMode="auto">
            <a:xfrm>
              <a:off x="192" y="1920"/>
              <a:ext cx="5472" cy="2160"/>
              <a:chOff x="192" y="1920"/>
              <a:chExt cx="5472" cy="2160"/>
            </a:xfrm>
          </p:grpSpPr>
          <p:sp>
            <p:nvSpPr>
              <p:cNvPr id="55335" name="Rectangle 47"/>
              <p:cNvSpPr>
                <a:spLocks noChangeArrowheads="1"/>
              </p:cNvSpPr>
              <p:nvPr/>
            </p:nvSpPr>
            <p:spPr bwMode="auto">
              <a:xfrm>
                <a:off x="192" y="1920"/>
                <a:ext cx="5472" cy="2160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3333CC"/>
                  </a:solidFill>
                  <a:latin typeface="+mn-lt"/>
                  <a:ea typeface="+mn-ea"/>
                </a:endParaRPr>
              </a:p>
            </p:txBody>
          </p:sp>
          <p:grpSp>
            <p:nvGrpSpPr>
              <p:cNvPr id="55336" name="Group 71"/>
              <p:cNvGrpSpPr>
                <a:grpSpLocks/>
              </p:cNvGrpSpPr>
              <p:nvPr/>
            </p:nvGrpSpPr>
            <p:grpSpPr bwMode="auto">
              <a:xfrm>
                <a:off x="336" y="2208"/>
                <a:ext cx="1488" cy="1680"/>
                <a:chOff x="336" y="2208"/>
                <a:chExt cx="1488" cy="1680"/>
              </a:xfrm>
            </p:grpSpPr>
            <p:sp>
              <p:nvSpPr>
                <p:cNvPr id="55337" name="Rectangle 20"/>
                <p:cNvSpPr>
                  <a:spLocks noChangeArrowheads="1"/>
                </p:cNvSpPr>
                <p:nvPr/>
              </p:nvSpPr>
              <p:spPr bwMode="auto">
                <a:xfrm>
                  <a:off x="336" y="2208"/>
                  <a:ext cx="1392" cy="384"/>
                </a:xfrm>
                <a:prstGeom prst="rect">
                  <a:avLst/>
                </a:prstGeom>
                <a:noFill/>
                <a:ln w="19050">
                  <a:solidFill>
                    <a:srgbClr val="CC00CC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endParaRPr lang="zh-CN" altLang="en-US" sz="2800">
                    <a:solidFill>
                      <a:srgbClr val="3333CC"/>
                    </a:solidFill>
                    <a:latin typeface="+mn-lt"/>
                    <a:ea typeface="+mn-ea"/>
                  </a:endParaRPr>
                </a:p>
              </p:txBody>
            </p:sp>
            <p:grpSp>
              <p:nvGrpSpPr>
                <p:cNvPr id="55339" name="Group 51"/>
                <p:cNvGrpSpPr>
                  <a:grpSpLocks/>
                </p:cNvGrpSpPr>
                <p:nvPr/>
              </p:nvGrpSpPr>
              <p:grpSpPr bwMode="auto">
                <a:xfrm>
                  <a:off x="576" y="2784"/>
                  <a:ext cx="1248" cy="1104"/>
                  <a:chOff x="576" y="2832"/>
                  <a:chExt cx="1248" cy="1104"/>
                </a:xfrm>
              </p:grpSpPr>
              <p:sp>
                <p:nvSpPr>
                  <p:cNvPr id="55342" name="Line 26"/>
                  <p:cNvSpPr>
                    <a:spLocks noChangeShapeType="1"/>
                  </p:cNvSpPr>
                  <p:nvPr/>
                </p:nvSpPr>
                <p:spPr bwMode="auto">
                  <a:xfrm>
                    <a:off x="576" y="3408"/>
                    <a:ext cx="1248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 type="triangl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55343" name="Line 2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576" y="2832"/>
                    <a:ext cx="0" cy="1104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 type="triangl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sp>
              <p:nvSpPr>
                <p:cNvPr id="55340" name="Freeform 67"/>
                <p:cNvSpPr>
                  <a:spLocks noChangeAspect="1"/>
                </p:cNvSpPr>
                <p:nvPr/>
              </p:nvSpPr>
              <p:spPr bwMode="auto">
                <a:xfrm>
                  <a:off x="576" y="3120"/>
                  <a:ext cx="839" cy="437"/>
                </a:xfrm>
                <a:custGeom>
                  <a:avLst/>
                  <a:gdLst>
                    <a:gd name="T0" fmla="*/ 0 w 3290"/>
                    <a:gd name="T1" fmla="*/ 0 h 1327"/>
                    <a:gd name="T2" fmla="*/ 0 w 3290"/>
                    <a:gd name="T3" fmla="*/ 0 h 1327"/>
                    <a:gd name="T4" fmla="*/ 0 w 3290"/>
                    <a:gd name="T5" fmla="*/ 0 h 1327"/>
                    <a:gd name="T6" fmla="*/ 0 w 3290"/>
                    <a:gd name="T7" fmla="*/ 0 h 1327"/>
                    <a:gd name="T8" fmla="*/ 0 w 3290"/>
                    <a:gd name="T9" fmla="*/ 0 h 1327"/>
                    <a:gd name="T10" fmla="*/ 0 w 3290"/>
                    <a:gd name="T11" fmla="*/ 0 h 1327"/>
                    <a:gd name="T12" fmla="*/ 0 w 3290"/>
                    <a:gd name="T13" fmla="*/ 0 h 1327"/>
                    <a:gd name="T14" fmla="*/ 0 w 3290"/>
                    <a:gd name="T15" fmla="*/ 0 h 1327"/>
                    <a:gd name="T16" fmla="*/ 0 w 3290"/>
                    <a:gd name="T17" fmla="*/ 0 h 1327"/>
                    <a:gd name="T18" fmla="*/ 0 w 3290"/>
                    <a:gd name="T19" fmla="*/ 0 h 1327"/>
                    <a:gd name="T20" fmla="*/ 0 w 3290"/>
                    <a:gd name="T21" fmla="*/ 0 h 1327"/>
                    <a:gd name="T22" fmla="*/ 0 w 3290"/>
                    <a:gd name="T23" fmla="*/ 0 h 1327"/>
                    <a:gd name="T24" fmla="*/ 0 w 3290"/>
                    <a:gd name="T25" fmla="*/ 0 h 1327"/>
                    <a:gd name="T26" fmla="*/ 0 w 3290"/>
                    <a:gd name="T27" fmla="*/ 0 h 1327"/>
                    <a:gd name="T28" fmla="*/ 0 w 3290"/>
                    <a:gd name="T29" fmla="*/ 0 h 1327"/>
                    <a:gd name="T30" fmla="*/ 0 w 3290"/>
                    <a:gd name="T31" fmla="*/ 0 h 1327"/>
                    <a:gd name="T32" fmla="*/ 0 w 3290"/>
                    <a:gd name="T33" fmla="*/ 0 h 1327"/>
                    <a:gd name="T34" fmla="*/ 0 w 3290"/>
                    <a:gd name="T35" fmla="*/ 0 h 1327"/>
                    <a:gd name="T36" fmla="*/ 0 w 3290"/>
                    <a:gd name="T37" fmla="*/ 0 h 1327"/>
                    <a:gd name="T38" fmla="*/ 0 w 3290"/>
                    <a:gd name="T39" fmla="*/ 0 h 1327"/>
                    <a:gd name="T40" fmla="*/ 0 w 3290"/>
                    <a:gd name="T41" fmla="*/ 0 h 1327"/>
                    <a:gd name="T42" fmla="*/ 0 w 3290"/>
                    <a:gd name="T43" fmla="*/ 0 h 1327"/>
                    <a:gd name="T44" fmla="*/ 0 w 3290"/>
                    <a:gd name="T45" fmla="*/ 0 h 1327"/>
                    <a:gd name="T46" fmla="*/ 0 w 3290"/>
                    <a:gd name="T47" fmla="*/ 0 h 1327"/>
                    <a:gd name="T48" fmla="*/ 0 w 3290"/>
                    <a:gd name="T49" fmla="*/ 0 h 1327"/>
                    <a:gd name="T50" fmla="*/ 0 w 3290"/>
                    <a:gd name="T51" fmla="*/ 0 h 1327"/>
                    <a:gd name="T52" fmla="*/ 0 w 3290"/>
                    <a:gd name="T53" fmla="*/ 0 h 1327"/>
                    <a:gd name="T54" fmla="*/ 0 w 3290"/>
                    <a:gd name="T55" fmla="*/ 0 h 1327"/>
                    <a:gd name="T56" fmla="*/ 0 w 3290"/>
                    <a:gd name="T57" fmla="*/ 0 h 1327"/>
                    <a:gd name="T58" fmla="*/ 0 w 3290"/>
                    <a:gd name="T59" fmla="*/ 0 h 1327"/>
                    <a:gd name="T60" fmla="*/ 0 w 3290"/>
                    <a:gd name="T61" fmla="*/ 0 h 1327"/>
                    <a:gd name="T62" fmla="*/ 0 w 3290"/>
                    <a:gd name="T63" fmla="*/ 0 h 1327"/>
                    <a:gd name="T64" fmla="*/ 0 w 3290"/>
                    <a:gd name="T65" fmla="*/ 0 h 1327"/>
                    <a:gd name="T66" fmla="*/ 0 w 3290"/>
                    <a:gd name="T67" fmla="*/ 0 h 1327"/>
                    <a:gd name="T68" fmla="*/ 0 w 3290"/>
                    <a:gd name="T69" fmla="*/ 0 h 1327"/>
                    <a:gd name="T70" fmla="*/ 0 w 3290"/>
                    <a:gd name="T71" fmla="*/ 0 h 1327"/>
                    <a:gd name="T72" fmla="*/ 0 w 3290"/>
                    <a:gd name="T73" fmla="*/ 0 h 1327"/>
                    <a:gd name="T74" fmla="*/ 0 w 3290"/>
                    <a:gd name="T75" fmla="*/ 0 h 1327"/>
                    <a:gd name="T76" fmla="*/ 0 w 3290"/>
                    <a:gd name="T77" fmla="*/ 0 h 1327"/>
                    <a:gd name="T78" fmla="*/ 0 w 3290"/>
                    <a:gd name="T79" fmla="*/ 0 h 1327"/>
                    <a:gd name="T80" fmla="*/ 0 w 3290"/>
                    <a:gd name="T81" fmla="*/ 0 h 1327"/>
                    <a:gd name="T82" fmla="*/ 0 w 3290"/>
                    <a:gd name="T83" fmla="*/ 0 h 1327"/>
                    <a:gd name="T84" fmla="*/ 0 w 3290"/>
                    <a:gd name="T85" fmla="*/ 0 h 1327"/>
                    <a:gd name="T86" fmla="*/ 0 w 3290"/>
                    <a:gd name="T87" fmla="*/ 0 h 1327"/>
                    <a:gd name="T88" fmla="*/ 0 w 3290"/>
                    <a:gd name="T89" fmla="*/ 0 h 1327"/>
                    <a:gd name="T90" fmla="*/ 0 w 3290"/>
                    <a:gd name="T91" fmla="*/ 0 h 1327"/>
                    <a:gd name="T92" fmla="*/ 0 w 3290"/>
                    <a:gd name="T93" fmla="*/ 0 h 1327"/>
                    <a:gd name="T94" fmla="*/ 0 w 3290"/>
                    <a:gd name="T95" fmla="*/ 0 h 1327"/>
                    <a:gd name="T96" fmla="*/ 0 w 3290"/>
                    <a:gd name="T97" fmla="*/ 0 h 1327"/>
                    <a:gd name="T98" fmla="*/ 0 w 3290"/>
                    <a:gd name="T99" fmla="*/ 0 h 1327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90"/>
                    <a:gd name="T151" fmla="*/ 0 h 1327"/>
                    <a:gd name="T152" fmla="*/ 3290 w 3290"/>
                    <a:gd name="T153" fmla="*/ 1327 h 1327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90" h="1327">
                      <a:moveTo>
                        <a:pt x="0" y="664"/>
                      </a:moveTo>
                      <a:lnTo>
                        <a:pt x="34" y="714"/>
                      </a:lnTo>
                      <a:lnTo>
                        <a:pt x="66" y="765"/>
                      </a:lnTo>
                      <a:lnTo>
                        <a:pt x="100" y="816"/>
                      </a:lnTo>
                      <a:lnTo>
                        <a:pt x="133" y="865"/>
                      </a:lnTo>
                      <a:lnTo>
                        <a:pt x="166" y="912"/>
                      </a:lnTo>
                      <a:lnTo>
                        <a:pt x="199" y="959"/>
                      </a:lnTo>
                      <a:lnTo>
                        <a:pt x="232" y="1003"/>
                      </a:lnTo>
                      <a:lnTo>
                        <a:pt x="265" y="1046"/>
                      </a:lnTo>
                      <a:lnTo>
                        <a:pt x="299" y="1086"/>
                      </a:lnTo>
                      <a:lnTo>
                        <a:pt x="332" y="1124"/>
                      </a:lnTo>
                      <a:lnTo>
                        <a:pt x="365" y="1160"/>
                      </a:lnTo>
                      <a:lnTo>
                        <a:pt x="399" y="1192"/>
                      </a:lnTo>
                      <a:lnTo>
                        <a:pt x="431" y="1221"/>
                      </a:lnTo>
                      <a:lnTo>
                        <a:pt x="465" y="1247"/>
                      </a:lnTo>
                      <a:lnTo>
                        <a:pt x="499" y="1270"/>
                      </a:lnTo>
                      <a:lnTo>
                        <a:pt x="531" y="1289"/>
                      </a:lnTo>
                      <a:lnTo>
                        <a:pt x="565" y="1304"/>
                      </a:lnTo>
                      <a:lnTo>
                        <a:pt x="597" y="1315"/>
                      </a:lnTo>
                      <a:lnTo>
                        <a:pt x="631" y="1323"/>
                      </a:lnTo>
                      <a:lnTo>
                        <a:pt x="665" y="1327"/>
                      </a:lnTo>
                      <a:lnTo>
                        <a:pt x="697" y="1327"/>
                      </a:lnTo>
                      <a:lnTo>
                        <a:pt x="731" y="1323"/>
                      </a:lnTo>
                      <a:lnTo>
                        <a:pt x="765" y="1315"/>
                      </a:lnTo>
                      <a:lnTo>
                        <a:pt x="797" y="1303"/>
                      </a:lnTo>
                      <a:lnTo>
                        <a:pt x="831" y="1287"/>
                      </a:lnTo>
                      <a:lnTo>
                        <a:pt x="865" y="1269"/>
                      </a:lnTo>
                      <a:lnTo>
                        <a:pt x="897" y="1246"/>
                      </a:lnTo>
                      <a:lnTo>
                        <a:pt x="931" y="1220"/>
                      </a:lnTo>
                      <a:lnTo>
                        <a:pt x="963" y="1189"/>
                      </a:lnTo>
                      <a:lnTo>
                        <a:pt x="997" y="1157"/>
                      </a:lnTo>
                      <a:lnTo>
                        <a:pt x="1030" y="1121"/>
                      </a:lnTo>
                      <a:lnTo>
                        <a:pt x="1063" y="1083"/>
                      </a:lnTo>
                      <a:lnTo>
                        <a:pt x="1096" y="1043"/>
                      </a:lnTo>
                      <a:lnTo>
                        <a:pt x="1130" y="1000"/>
                      </a:lnTo>
                      <a:lnTo>
                        <a:pt x="1163" y="955"/>
                      </a:lnTo>
                      <a:lnTo>
                        <a:pt x="1196" y="908"/>
                      </a:lnTo>
                      <a:lnTo>
                        <a:pt x="1230" y="860"/>
                      </a:lnTo>
                      <a:lnTo>
                        <a:pt x="1262" y="811"/>
                      </a:lnTo>
                      <a:lnTo>
                        <a:pt x="1296" y="762"/>
                      </a:lnTo>
                      <a:lnTo>
                        <a:pt x="1328" y="711"/>
                      </a:lnTo>
                      <a:lnTo>
                        <a:pt x="1362" y="659"/>
                      </a:lnTo>
                      <a:lnTo>
                        <a:pt x="1396" y="608"/>
                      </a:lnTo>
                      <a:lnTo>
                        <a:pt x="1428" y="558"/>
                      </a:lnTo>
                      <a:lnTo>
                        <a:pt x="1462" y="509"/>
                      </a:lnTo>
                      <a:lnTo>
                        <a:pt x="1496" y="459"/>
                      </a:lnTo>
                      <a:lnTo>
                        <a:pt x="1528" y="412"/>
                      </a:lnTo>
                      <a:lnTo>
                        <a:pt x="1562" y="366"/>
                      </a:lnTo>
                      <a:lnTo>
                        <a:pt x="1596" y="321"/>
                      </a:lnTo>
                      <a:lnTo>
                        <a:pt x="1628" y="278"/>
                      </a:lnTo>
                      <a:lnTo>
                        <a:pt x="1662" y="238"/>
                      </a:lnTo>
                      <a:lnTo>
                        <a:pt x="1694" y="200"/>
                      </a:lnTo>
                      <a:lnTo>
                        <a:pt x="1728" y="165"/>
                      </a:lnTo>
                      <a:lnTo>
                        <a:pt x="1762" y="132"/>
                      </a:lnTo>
                      <a:lnTo>
                        <a:pt x="1794" y="105"/>
                      </a:lnTo>
                      <a:lnTo>
                        <a:pt x="1828" y="79"/>
                      </a:lnTo>
                      <a:lnTo>
                        <a:pt x="1861" y="55"/>
                      </a:lnTo>
                      <a:lnTo>
                        <a:pt x="1894" y="37"/>
                      </a:lnTo>
                      <a:lnTo>
                        <a:pt x="1927" y="23"/>
                      </a:lnTo>
                      <a:lnTo>
                        <a:pt x="1961" y="11"/>
                      </a:lnTo>
                      <a:lnTo>
                        <a:pt x="1993" y="3"/>
                      </a:lnTo>
                      <a:lnTo>
                        <a:pt x="2027" y="0"/>
                      </a:lnTo>
                      <a:lnTo>
                        <a:pt x="2060" y="0"/>
                      </a:lnTo>
                      <a:lnTo>
                        <a:pt x="2093" y="5"/>
                      </a:lnTo>
                      <a:lnTo>
                        <a:pt x="2127" y="14"/>
                      </a:lnTo>
                      <a:lnTo>
                        <a:pt x="2159" y="26"/>
                      </a:lnTo>
                      <a:lnTo>
                        <a:pt x="2193" y="42"/>
                      </a:lnTo>
                      <a:lnTo>
                        <a:pt x="2227" y="62"/>
                      </a:lnTo>
                      <a:lnTo>
                        <a:pt x="2259" y="85"/>
                      </a:lnTo>
                      <a:lnTo>
                        <a:pt x="2293" y="111"/>
                      </a:lnTo>
                      <a:lnTo>
                        <a:pt x="2327" y="140"/>
                      </a:lnTo>
                      <a:lnTo>
                        <a:pt x="2359" y="172"/>
                      </a:lnTo>
                      <a:lnTo>
                        <a:pt x="2393" y="209"/>
                      </a:lnTo>
                      <a:lnTo>
                        <a:pt x="2425" y="247"/>
                      </a:lnTo>
                      <a:lnTo>
                        <a:pt x="2459" y="287"/>
                      </a:lnTo>
                      <a:lnTo>
                        <a:pt x="2493" y="330"/>
                      </a:lnTo>
                      <a:lnTo>
                        <a:pt x="2525" y="376"/>
                      </a:lnTo>
                      <a:lnTo>
                        <a:pt x="2559" y="423"/>
                      </a:lnTo>
                      <a:lnTo>
                        <a:pt x="2593" y="470"/>
                      </a:lnTo>
                      <a:lnTo>
                        <a:pt x="2625" y="519"/>
                      </a:lnTo>
                      <a:lnTo>
                        <a:pt x="2659" y="570"/>
                      </a:lnTo>
                      <a:lnTo>
                        <a:pt x="2692" y="621"/>
                      </a:lnTo>
                      <a:lnTo>
                        <a:pt x="2725" y="671"/>
                      </a:lnTo>
                      <a:lnTo>
                        <a:pt x="2758" y="722"/>
                      </a:lnTo>
                      <a:lnTo>
                        <a:pt x="2791" y="773"/>
                      </a:lnTo>
                      <a:lnTo>
                        <a:pt x="2824" y="823"/>
                      </a:lnTo>
                      <a:lnTo>
                        <a:pt x="2858" y="871"/>
                      </a:lnTo>
                      <a:lnTo>
                        <a:pt x="2890" y="919"/>
                      </a:lnTo>
                      <a:lnTo>
                        <a:pt x="2924" y="966"/>
                      </a:lnTo>
                      <a:lnTo>
                        <a:pt x="2958" y="1009"/>
                      </a:lnTo>
                      <a:lnTo>
                        <a:pt x="2990" y="1052"/>
                      </a:lnTo>
                      <a:lnTo>
                        <a:pt x="3024" y="1092"/>
                      </a:lnTo>
                      <a:lnTo>
                        <a:pt x="3058" y="1131"/>
                      </a:lnTo>
                      <a:lnTo>
                        <a:pt x="3090" y="1164"/>
                      </a:lnTo>
                      <a:lnTo>
                        <a:pt x="3124" y="1197"/>
                      </a:lnTo>
                      <a:lnTo>
                        <a:pt x="3156" y="1226"/>
                      </a:lnTo>
                      <a:lnTo>
                        <a:pt x="3190" y="1250"/>
                      </a:lnTo>
                      <a:lnTo>
                        <a:pt x="3224" y="1273"/>
                      </a:lnTo>
                      <a:lnTo>
                        <a:pt x="3256" y="1292"/>
                      </a:lnTo>
                      <a:lnTo>
                        <a:pt x="3290" y="1306"/>
                      </a:lnTo>
                    </a:path>
                  </a:pathLst>
                </a:custGeom>
                <a:noFill/>
                <a:ln w="38100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55341" name="Freeform 68"/>
                <p:cNvSpPr>
                  <a:spLocks noChangeAspect="1"/>
                </p:cNvSpPr>
                <p:nvPr/>
              </p:nvSpPr>
              <p:spPr bwMode="auto">
                <a:xfrm>
                  <a:off x="576" y="2880"/>
                  <a:ext cx="839" cy="912"/>
                </a:xfrm>
                <a:custGeom>
                  <a:avLst/>
                  <a:gdLst>
                    <a:gd name="T0" fmla="*/ 0 w 3290"/>
                    <a:gd name="T1" fmla="*/ 1 h 1327"/>
                    <a:gd name="T2" fmla="*/ 0 w 3290"/>
                    <a:gd name="T3" fmla="*/ 1 h 1327"/>
                    <a:gd name="T4" fmla="*/ 0 w 3290"/>
                    <a:gd name="T5" fmla="*/ 1 h 1327"/>
                    <a:gd name="T6" fmla="*/ 0 w 3290"/>
                    <a:gd name="T7" fmla="*/ 1 h 1327"/>
                    <a:gd name="T8" fmla="*/ 0 w 3290"/>
                    <a:gd name="T9" fmla="*/ 1 h 1327"/>
                    <a:gd name="T10" fmla="*/ 0 w 3290"/>
                    <a:gd name="T11" fmla="*/ 1 h 1327"/>
                    <a:gd name="T12" fmla="*/ 0 w 3290"/>
                    <a:gd name="T13" fmla="*/ 1 h 1327"/>
                    <a:gd name="T14" fmla="*/ 0 w 3290"/>
                    <a:gd name="T15" fmla="*/ 1 h 1327"/>
                    <a:gd name="T16" fmla="*/ 0 w 3290"/>
                    <a:gd name="T17" fmla="*/ 1 h 1327"/>
                    <a:gd name="T18" fmla="*/ 0 w 3290"/>
                    <a:gd name="T19" fmla="*/ 1 h 1327"/>
                    <a:gd name="T20" fmla="*/ 0 w 3290"/>
                    <a:gd name="T21" fmla="*/ 1 h 1327"/>
                    <a:gd name="T22" fmla="*/ 0 w 3290"/>
                    <a:gd name="T23" fmla="*/ 1 h 1327"/>
                    <a:gd name="T24" fmla="*/ 0 w 3290"/>
                    <a:gd name="T25" fmla="*/ 1 h 1327"/>
                    <a:gd name="T26" fmla="*/ 0 w 3290"/>
                    <a:gd name="T27" fmla="*/ 1 h 1327"/>
                    <a:gd name="T28" fmla="*/ 0 w 3290"/>
                    <a:gd name="T29" fmla="*/ 1 h 1327"/>
                    <a:gd name="T30" fmla="*/ 0 w 3290"/>
                    <a:gd name="T31" fmla="*/ 1 h 1327"/>
                    <a:gd name="T32" fmla="*/ 0 w 3290"/>
                    <a:gd name="T33" fmla="*/ 1 h 1327"/>
                    <a:gd name="T34" fmla="*/ 0 w 3290"/>
                    <a:gd name="T35" fmla="*/ 1 h 1327"/>
                    <a:gd name="T36" fmla="*/ 0 w 3290"/>
                    <a:gd name="T37" fmla="*/ 1 h 1327"/>
                    <a:gd name="T38" fmla="*/ 0 w 3290"/>
                    <a:gd name="T39" fmla="*/ 1 h 1327"/>
                    <a:gd name="T40" fmla="*/ 0 w 3290"/>
                    <a:gd name="T41" fmla="*/ 1 h 1327"/>
                    <a:gd name="T42" fmla="*/ 0 w 3290"/>
                    <a:gd name="T43" fmla="*/ 1 h 1327"/>
                    <a:gd name="T44" fmla="*/ 0 w 3290"/>
                    <a:gd name="T45" fmla="*/ 1 h 1327"/>
                    <a:gd name="T46" fmla="*/ 0 w 3290"/>
                    <a:gd name="T47" fmla="*/ 1 h 1327"/>
                    <a:gd name="T48" fmla="*/ 0 w 3290"/>
                    <a:gd name="T49" fmla="*/ 1 h 1327"/>
                    <a:gd name="T50" fmla="*/ 0 w 3290"/>
                    <a:gd name="T51" fmla="*/ 1 h 1327"/>
                    <a:gd name="T52" fmla="*/ 0 w 3290"/>
                    <a:gd name="T53" fmla="*/ 1 h 1327"/>
                    <a:gd name="T54" fmla="*/ 0 w 3290"/>
                    <a:gd name="T55" fmla="*/ 1 h 1327"/>
                    <a:gd name="T56" fmla="*/ 0 w 3290"/>
                    <a:gd name="T57" fmla="*/ 1 h 1327"/>
                    <a:gd name="T58" fmla="*/ 0 w 3290"/>
                    <a:gd name="T59" fmla="*/ 1 h 1327"/>
                    <a:gd name="T60" fmla="*/ 0 w 3290"/>
                    <a:gd name="T61" fmla="*/ 0 h 1327"/>
                    <a:gd name="T62" fmla="*/ 0 w 3290"/>
                    <a:gd name="T63" fmla="*/ 1 h 1327"/>
                    <a:gd name="T64" fmla="*/ 0 w 3290"/>
                    <a:gd name="T65" fmla="*/ 1 h 1327"/>
                    <a:gd name="T66" fmla="*/ 0 w 3290"/>
                    <a:gd name="T67" fmla="*/ 1 h 1327"/>
                    <a:gd name="T68" fmla="*/ 0 w 3290"/>
                    <a:gd name="T69" fmla="*/ 1 h 1327"/>
                    <a:gd name="T70" fmla="*/ 0 w 3290"/>
                    <a:gd name="T71" fmla="*/ 1 h 1327"/>
                    <a:gd name="T72" fmla="*/ 0 w 3290"/>
                    <a:gd name="T73" fmla="*/ 1 h 1327"/>
                    <a:gd name="T74" fmla="*/ 0 w 3290"/>
                    <a:gd name="T75" fmla="*/ 1 h 1327"/>
                    <a:gd name="T76" fmla="*/ 0 w 3290"/>
                    <a:gd name="T77" fmla="*/ 1 h 1327"/>
                    <a:gd name="T78" fmla="*/ 0 w 3290"/>
                    <a:gd name="T79" fmla="*/ 1 h 1327"/>
                    <a:gd name="T80" fmla="*/ 0 w 3290"/>
                    <a:gd name="T81" fmla="*/ 1 h 1327"/>
                    <a:gd name="T82" fmla="*/ 0 w 3290"/>
                    <a:gd name="T83" fmla="*/ 1 h 1327"/>
                    <a:gd name="T84" fmla="*/ 0 w 3290"/>
                    <a:gd name="T85" fmla="*/ 1 h 1327"/>
                    <a:gd name="T86" fmla="*/ 0 w 3290"/>
                    <a:gd name="T87" fmla="*/ 1 h 1327"/>
                    <a:gd name="T88" fmla="*/ 0 w 3290"/>
                    <a:gd name="T89" fmla="*/ 1 h 1327"/>
                    <a:gd name="T90" fmla="*/ 0 w 3290"/>
                    <a:gd name="T91" fmla="*/ 1 h 1327"/>
                    <a:gd name="T92" fmla="*/ 0 w 3290"/>
                    <a:gd name="T93" fmla="*/ 1 h 1327"/>
                    <a:gd name="T94" fmla="*/ 0 w 3290"/>
                    <a:gd name="T95" fmla="*/ 1 h 1327"/>
                    <a:gd name="T96" fmla="*/ 0 w 3290"/>
                    <a:gd name="T97" fmla="*/ 1 h 1327"/>
                    <a:gd name="T98" fmla="*/ 0 w 3290"/>
                    <a:gd name="T99" fmla="*/ 1 h 1327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90"/>
                    <a:gd name="T151" fmla="*/ 0 h 1327"/>
                    <a:gd name="T152" fmla="*/ 3290 w 3290"/>
                    <a:gd name="T153" fmla="*/ 1327 h 1327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90" h="1327">
                      <a:moveTo>
                        <a:pt x="0" y="664"/>
                      </a:moveTo>
                      <a:lnTo>
                        <a:pt x="34" y="714"/>
                      </a:lnTo>
                      <a:lnTo>
                        <a:pt x="66" y="765"/>
                      </a:lnTo>
                      <a:lnTo>
                        <a:pt x="100" y="816"/>
                      </a:lnTo>
                      <a:lnTo>
                        <a:pt x="133" y="865"/>
                      </a:lnTo>
                      <a:lnTo>
                        <a:pt x="166" y="912"/>
                      </a:lnTo>
                      <a:lnTo>
                        <a:pt x="199" y="959"/>
                      </a:lnTo>
                      <a:lnTo>
                        <a:pt x="232" y="1003"/>
                      </a:lnTo>
                      <a:lnTo>
                        <a:pt x="265" y="1046"/>
                      </a:lnTo>
                      <a:lnTo>
                        <a:pt x="299" y="1086"/>
                      </a:lnTo>
                      <a:lnTo>
                        <a:pt x="332" y="1124"/>
                      </a:lnTo>
                      <a:lnTo>
                        <a:pt x="365" y="1160"/>
                      </a:lnTo>
                      <a:lnTo>
                        <a:pt x="399" y="1192"/>
                      </a:lnTo>
                      <a:lnTo>
                        <a:pt x="431" y="1221"/>
                      </a:lnTo>
                      <a:lnTo>
                        <a:pt x="465" y="1247"/>
                      </a:lnTo>
                      <a:lnTo>
                        <a:pt x="499" y="1270"/>
                      </a:lnTo>
                      <a:lnTo>
                        <a:pt x="531" y="1289"/>
                      </a:lnTo>
                      <a:lnTo>
                        <a:pt x="565" y="1304"/>
                      </a:lnTo>
                      <a:lnTo>
                        <a:pt x="597" y="1315"/>
                      </a:lnTo>
                      <a:lnTo>
                        <a:pt x="631" y="1323"/>
                      </a:lnTo>
                      <a:lnTo>
                        <a:pt x="665" y="1327"/>
                      </a:lnTo>
                      <a:lnTo>
                        <a:pt x="697" y="1327"/>
                      </a:lnTo>
                      <a:lnTo>
                        <a:pt x="731" y="1323"/>
                      </a:lnTo>
                      <a:lnTo>
                        <a:pt x="765" y="1315"/>
                      </a:lnTo>
                      <a:lnTo>
                        <a:pt x="797" y="1303"/>
                      </a:lnTo>
                      <a:lnTo>
                        <a:pt x="831" y="1287"/>
                      </a:lnTo>
                      <a:lnTo>
                        <a:pt x="865" y="1269"/>
                      </a:lnTo>
                      <a:lnTo>
                        <a:pt x="897" y="1246"/>
                      </a:lnTo>
                      <a:lnTo>
                        <a:pt x="931" y="1220"/>
                      </a:lnTo>
                      <a:lnTo>
                        <a:pt x="963" y="1189"/>
                      </a:lnTo>
                      <a:lnTo>
                        <a:pt x="997" y="1157"/>
                      </a:lnTo>
                      <a:lnTo>
                        <a:pt x="1030" y="1121"/>
                      </a:lnTo>
                      <a:lnTo>
                        <a:pt x="1063" y="1083"/>
                      </a:lnTo>
                      <a:lnTo>
                        <a:pt x="1096" y="1043"/>
                      </a:lnTo>
                      <a:lnTo>
                        <a:pt x="1130" y="1000"/>
                      </a:lnTo>
                      <a:lnTo>
                        <a:pt x="1163" y="955"/>
                      </a:lnTo>
                      <a:lnTo>
                        <a:pt x="1196" y="908"/>
                      </a:lnTo>
                      <a:lnTo>
                        <a:pt x="1230" y="860"/>
                      </a:lnTo>
                      <a:lnTo>
                        <a:pt x="1262" y="811"/>
                      </a:lnTo>
                      <a:lnTo>
                        <a:pt x="1296" y="762"/>
                      </a:lnTo>
                      <a:lnTo>
                        <a:pt x="1328" y="711"/>
                      </a:lnTo>
                      <a:lnTo>
                        <a:pt x="1362" y="659"/>
                      </a:lnTo>
                      <a:lnTo>
                        <a:pt x="1396" y="608"/>
                      </a:lnTo>
                      <a:lnTo>
                        <a:pt x="1428" y="558"/>
                      </a:lnTo>
                      <a:lnTo>
                        <a:pt x="1462" y="509"/>
                      </a:lnTo>
                      <a:lnTo>
                        <a:pt x="1496" y="459"/>
                      </a:lnTo>
                      <a:lnTo>
                        <a:pt x="1528" y="412"/>
                      </a:lnTo>
                      <a:lnTo>
                        <a:pt x="1562" y="366"/>
                      </a:lnTo>
                      <a:lnTo>
                        <a:pt x="1596" y="321"/>
                      </a:lnTo>
                      <a:lnTo>
                        <a:pt x="1628" y="278"/>
                      </a:lnTo>
                      <a:lnTo>
                        <a:pt x="1662" y="238"/>
                      </a:lnTo>
                      <a:lnTo>
                        <a:pt x="1694" y="200"/>
                      </a:lnTo>
                      <a:lnTo>
                        <a:pt x="1728" y="165"/>
                      </a:lnTo>
                      <a:lnTo>
                        <a:pt x="1762" y="132"/>
                      </a:lnTo>
                      <a:lnTo>
                        <a:pt x="1794" y="105"/>
                      </a:lnTo>
                      <a:lnTo>
                        <a:pt x="1828" y="79"/>
                      </a:lnTo>
                      <a:lnTo>
                        <a:pt x="1861" y="55"/>
                      </a:lnTo>
                      <a:lnTo>
                        <a:pt x="1894" y="37"/>
                      </a:lnTo>
                      <a:lnTo>
                        <a:pt x="1927" y="23"/>
                      </a:lnTo>
                      <a:lnTo>
                        <a:pt x="1961" y="11"/>
                      </a:lnTo>
                      <a:lnTo>
                        <a:pt x="1993" y="3"/>
                      </a:lnTo>
                      <a:lnTo>
                        <a:pt x="2027" y="0"/>
                      </a:lnTo>
                      <a:lnTo>
                        <a:pt x="2060" y="0"/>
                      </a:lnTo>
                      <a:lnTo>
                        <a:pt x="2093" y="5"/>
                      </a:lnTo>
                      <a:lnTo>
                        <a:pt x="2127" y="14"/>
                      </a:lnTo>
                      <a:lnTo>
                        <a:pt x="2159" y="26"/>
                      </a:lnTo>
                      <a:lnTo>
                        <a:pt x="2193" y="42"/>
                      </a:lnTo>
                      <a:lnTo>
                        <a:pt x="2227" y="62"/>
                      </a:lnTo>
                      <a:lnTo>
                        <a:pt x="2259" y="85"/>
                      </a:lnTo>
                      <a:lnTo>
                        <a:pt x="2293" y="111"/>
                      </a:lnTo>
                      <a:lnTo>
                        <a:pt x="2327" y="140"/>
                      </a:lnTo>
                      <a:lnTo>
                        <a:pt x="2359" y="172"/>
                      </a:lnTo>
                      <a:lnTo>
                        <a:pt x="2393" y="209"/>
                      </a:lnTo>
                      <a:lnTo>
                        <a:pt x="2425" y="247"/>
                      </a:lnTo>
                      <a:lnTo>
                        <a:pt x="2459" y="287"/>
                      </a:lnTo>
                      <a:lnTo>
                        <a:pt x="2493" y="330"/>
                      </a:lnTo>
                      <a:lnTo>
                        <a:pt x="2525" y="376"/>
                      </a:lnTo>
                      <a:lnTo>
                        <a:pt x="2559" y="423"/>
                      </a:lnTo>
                      <a:lnTo>
                        <a:pt x="2593" y="470"/>
                      </a:lnTo>
                      <a:lnTo>
                        <a:pt x="2625" y="519"/>
                      </a:lnTo>
                      <a:lnTo>
                        <a:pt x="2659" y="570"/>
                      </a:lnTo>
                      <a:lnTo>
                        <a:pt x="2692" y="621"/>
                      </a:lnTo>
                      <a:lnTo>
                        <a:pt x="2725" y="671"/>
                      </a:lnTo>
                      <a:lnTo>
                        <a:pt x="2758" y="722"/>
                      </a:lnTo>
                      <a:lnTo>
                        <a:pt x="2791" y="773"/>
                      </a:lnTo>
                      <a:lnTo>
                        <a:pt x="2824" y="823"/>
                      </a:lnTo>
                      <a:lnTo>
                        <a:pt x="2858" y="871"/>
                      </a:lnTo>
                      <a:lnTo>
                        <a:pt x="2890" y="919"/>
                      </a:lnTo>
                      <a:lnTo>
                        <a:pt x="2924" y="966"/>
                      </a:lnTo>
                      <a:lnTo>
                        <a:pt x="2958" y="1009"/>
                      </a:lnTo>
                      <a:lnTo>
                        <a:pt x="2990" y="1052"/>
                      </a:lnTo>
                      <a:lnTo>
                        <a:pt x="3024" y="1092"/>
                      </a:lnTo>
                      <a:lnTo>
                        <a:pt x="3058" y="1131"/>
                      </a:lnTo>
                      <a:lnTo>
                        <a:pt x="3090" y="1164"/>
                      </a:lnTo>
                      <a:lnTo>
                        <a:pt x="3124" y="1197"/>
                      </a:lnTo>
                      <a:lnTo>
                        <a:pt x="3156" y="1226"/>
                      </a:lnTo>
                      <a:lnTo>
                        <a:pt x="3190" y="1250"/>
                      </a:lnTo>
                      <a:lnTo>
                        <a:pt x="3224" y="1273"/>
                      </a:lnTo>
                      <a:lnTo>
                        <a:pt x="3256" y="1292"/>
                      </a:lnTo>
                      <a:lnTo>
                        <a:pt x="3290" y="1306"/>
                      </a:lnTo>
                    </a:path>
                  </a:pathLst>
                </a:cu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334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385" y="2224"/>
                  <a:ext cx="1391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14:m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同相</a:t>
                  </a:r>
                </a:p>
              </p:txBody>
            </p:sp>
          </mc:Choice>
          <mc:Fallback xmlns="">
            <p:sp>
              <p:nvSpPr>
                <p:cNvPr id="55334" name="Text 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5" y="2224"/>
                  <a:ext cx="1391" cy="330"/>
                </a:xfrm>
                <a:prstGeom prst="rect">
                  <a:avLst/>
                </a:prstGeom>
                <a:blipFill>
                  <a:blip r:embed="rId10"/>
                  <a:stretch>
                    <a:fillRect t="-11628" b="-3139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595986" y="529529"/>
            <a:ext cx="8739188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对于两个同频率的简谐运动，相位差表示它们间步调上的差异。（解决振动合成问题）</a:t>
            </a:r>
          </a:p>
        </p:txBody>
      </p:sp>
      <p:grpSp>
        <p:nvGrpSpPr>
          <p:cNvPr id="7" name="Group 74"/>
          <p:cNvGrpSpPr>
            <a:grpSpLocks/>
          </p:cNvGrpSpPr>
          <p:nvPr/>
        </p:nvGrpSpPr>
        <p:grpSpPr bwMode="auto">
          <a:xfrm>
            <a:off x="6210974" y="2879029"/>
            <a:ext cx="3276600" cy="3429000"/>
            <a:chOff x="3696" y="1920"/>
            <a:chExt cx="2064" cy="2160"/>
          </a:xfrm>
        </p:grpSpPr>
        <p:sp>
          <p:nvSpPr>
            <p:cNvPr id="55317" name="Line 41"/>
            <p:cNvSpPr>
              <a:spLocks noChangeShapeType="1"/>
            </p:cNvSpPr>
            <p:nvPr/>
          </p:nvSpPr>
          <p:spPr bwMode="auto">
            <a:xfrm>
              <a:off x="4104" y="3360"/>
              <a:ext cx="14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55318" name="Line 42"/>
            <p:cNvSpPr>
              <a:spLocks noChangeShapeType="1"/>
            </p:cNvSpPr>
            <p:nvPr/>
          </p:nvSpPr>
          <p:spPr bwMode="auto">
            <a:xfrm flipV="1">
              <a:off x="4104" y="2784"/>
              <a:ext cx="0" cy="1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55322" name="Rectangle 35"/>
            <p:cNvSpPr>
              <a:spLocks noChangeArrowheads="1"/>
            </p:cNvSpPr>
            <p:nvPr/>
          </p:nvSpPr>
          <p:spPr bwMode="auto">
            <a:xfrm>
              <a:off x="3840" y="1968"/>
              <a:ext cx="1728" cy="720"/>
            </a:xfrm>
            <a:prstGeom prst="rect">
              <a:avLst/>
            </a:prstGeom>
            <a:noFill/>
            <a:ln w="19050">
              <a:solidFill>
                <a:srgbClr val="CC00CC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3333CC"/>
                </a:solidFill>
                <a:latin typeface="+mn-lt"/>
                <a:ea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324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3840" y="2160"/>
                  <a:ext cx="1272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14:m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a14:m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为其它</a:t>
                  </a:r>
                </a:p>
              </p:txBody>
            </p:sp>
          </mc:Choice>
          <mc:Fallback xmlns="">
            <p:sp>
              <p:nvSpPr>
                <p:cNvPr id="55324" name="Text 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40" y="2160"/>
                  <a:ext cx="1272" cy="330"/>
                </a:xfrm>
                <a:prstGeom prst="rect">
                  <a:avLst/>
                </a:prstGeom>
                <a:blipFill>
                  <a:blip r:embed="rId15"/>
                  <a:stretch>
                    <a:fillRect t="-12791" b="-3139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325" name="Text Box 38"/>
            <p:cNvSpPr txBox="1">
              <a:spLocks noChangeArrowheads="1"/>
            </p:cNvSpPr>
            <p:nvPr/>
          </p:nvSpPr>
          <p:spPr bwMode="auto">
            <a:xfrm>
              <a:off x="4992" y="1968"/>
              <a:ext cx="768" cy="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>
                  <a:solidFill>
                    <a:srgbClr val="0000FF"/>
                  </a:solidFill>
                  <a:latin typeface="+mn-lt"/>
                  <a:ea typeface="+mn-ea"/>
                </a:rPr>
                <a:t>超前</a:t>
              </a:r>
            </a:p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>
                  <a:solidFill>
                    <a:srgbClr val="0000FF"/>
                  </a:solidFill>
                  <a:latin typeface="+mn-lt"/>
                  <a:ea typeface="+mn-ea"/>
                </a:rPr>
                <a:t>落后</a:t>
              </a:r>
            </a:p>
          </p:txBody>
        </p:sp>
        <p:sp>
          <p:nvSpPr>
            <p:cNvPr id="55326" name="AutoShape 39"/>
            <p:cNvSpPr>
              <a:spLocks/>
            </p:cNvSpPr>
            <p:nvPr/>
          </p:nvSpPr>
          <p:spPr bwMode="auto">
            <a:xfrm>
              <a:off x="4800" y="2208"/>
              <a:ext cx="96" cy="336"/>
            </a:xfrm>
            <a:prstGeom prst="leftBrace">
              <a:avLst>
                <a:gd name="adj1" fmla="val 29167"/>
                <a:gd name="adj2" fmla="val 50000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 type="none" w="sm" len="lg"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3333CC"/>
                </a:solidFill>
                <a:latin typeface="+mn-lt"/>
                <a:ea typeface="+mn-ea"/>
              </a:endParaRPr>
            </a:p>
          </p:txBody>
        </p:sp>
        <p:sp>
          <p:nvSpPr>
            <p:cNvPr id="55327" name="AutoShape 46"/>
            <p:cNvSpPr>
              <a:spLocks/>
            </p:cNvSpPr>
            <p:nvPr/>
          </p:nvSpPr>
          <p:spPr bwMode="auto">
            <a:xfrm>
              <a:off x="4896" y="2160"/>
              <a:ext cx="96" cy="384"/>
            </a:xfrm>
            <a:prstGeom prst="leftBrace">
              <a:avLst>
                <a:gd name="adj1" fmla="val 33333"/>
                <a:gd name="adj2" fmla="val 50000"/>
              </a:avLst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FF0000"/>
                </a:solidFill>
                <a:latin typeface="+mn-lt"/>
                <a:ea typeface="+mn-ea"/>
              </a:endParaRPr>
            </a:p>
          </p:txBody>
        </p:sp>
        <p:sp>
          <p:nvSpPr>
            <p:cNvPr id="55328" name="Line 49"/>
            <p:cNvSpPr>
              <a:spLocks noChangeShapeType="1"/>
            </p:cNvSpPr>
            <p:nvPr/>
          </p:nvSpPr>
          <p:spPr bwMode="auto">
            <a:xfrm>
              <a:off x="3696" y="1920"/>
              <a:ext cx="0" cy="2160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55329" name="Freeform 69"/>
            <p:cNvSpPr>
              <a:spLocks noChangeAspect="1"/>
            </p:cNvSpPr>
            <p:nvPr/>
          </p:nvSpPr>
          <p:spPr bwMode="auto">
            <a:xfrm flipV="1">
              <a:off x="4128" y="3073"/>
              <a:ext cx="1031" cy="575"/>
            </a:xfrm>
            <a:custGeom>
              <a:avLst/>
              <a:gdLst>
                <a:gd name="T0" fmla="*/ 0 w 2625"/>
                <a:gd name="T1" fmla="*/ 0 h 1183"/>
                <a:gd name="T2" fmla="*/ 0 w 2625"/>
                <a:gd name="T3" fmla="*/ 0 h 1183"/>
                <a:gd name="T4" fmla="*/ 0 w 2625"/>
                <a:gd name="T5" fmla="*/ 0 h 1183"/>
                <a:gd name="T6" fmla="*/ 0 w 2625"/>
                <a:gd name="T7" fmla="*/ 0 h 1183"/>
                <a:gd name="T8" fmla="*/ 0 w 2625"/>
                <a:gd name="T9" fmla="*/ 0 h 1183"/>
                <a:gd name="T10" fmla="*/ 0 w 2625"/>
                <a:gd name="T11" fmla="*/ 0 h 1183"/>
                <a:gd name="T12" fmla="*/ 0 w 2625"/>
                <a:gd name="T13" fmla="*/ 0 h 1183"/>
                <a:gd name="T14" fmla="*/ 0 w 2625"/>
                <a:gd name="T15" fmla="*/ 0 h 1183"/>
                <a:gd name="T16" fmla="*/ 0 w 2625"/>
                <a:gd name="T17" fmla="*/ 0 h 1183"/>
                <a:gd name="T18" fmla="*/ 0 w 2625"/>
                <a:gd name="T19" fmla="*/ 0 h 1183"/>
                <a:gd name="T20" fmla="*/ 0 w 2625"/>
                <a:gd name="T21" fmla="*/ 0 h 1183"/>
                <a:gd name="T22" fmla="*/ 0 w 2625"/>
                <a:gd name="T23" fmla="*/ 0 h 1183"/>
                <a:gd name="T24" fmla="*/ 0 w 2625"/>
                <a:gd name="T25" fmla="*/ 0 h 1183"/>
                <a:gd name="T26" fmla="*/ 0 w 2625"/>
                <a:gd name="T27" fmla="*/ 0 h 1183"/>
                <a:gd name="T28" fmla="*/ 0 w 2625"/>
                <a:gd name="T29" fmla="*/ 0 h 1183"/>
                <a:gd name="T30" fmla="*/ 0 w 2625"/>
                <a:gd name="T31" fmla="*/ 0 h 1183"/>
                <a:gd name="T32" fmla="*/ 0 w 2625"/>
                <a:gd name="T33" fmla="*/ 0 h 1183"/>
                <a:gd name="T34" fmla="*/ 0 w 2625"/>
                <a:gd name="T35" fmla="*/ 0 h 1183"/>
                <a:gd name="T36" fmla="*/ 0 w 2625"/>
                <a:gd name="T37" fmla="*/ 0 h 1183"/>
                <a:gd name="T38" fmla="*/ 0 w 2625"/>
                <a:gd name="T39" fmla="*/ 0 h 1183"/>
                <a:gd name="T40" fmla="*/ 0 w 2625"/>
                <a:gd name="T41" fmla="*/ 0 h 1183"/>
                <a:gd name="T42" fmla="*/ 0 w 2625"/>
                <a:gd name="T43" fmla="*/ 0 h 1183"/>
                <a:gd name="T44" fmla="*/ 0 w 2625"/>
                <a:gd name="T45" fmla="*/ 0 h 1183"/>
                <a:gd name="T46" fmla="*/ 0 w 2625"/>
                <a:gd name="T47" fmla="*/ 0 h 1183"/>
                <a:gd name="T48" fmla="*/ 0 w 2625"/>
                <a:gd name="T49" fmla="*/ 0 h 1183"/>
                <a:gd name="T50" fmla="*/ 0 w 2625"/>
                <a:gd name="T51" fmla="*/ 0 h 1183"/>
                <a:gd name="T52" fmla="*/ 0 w 2625"/>
                <a:gd name="T53" fmla="*/ 0 h 1183"/>
                <a:gd name="T54" fmla="*/ 0 w 2625"/>
                <a:gd name="T55" fmla="*/ 0 h 1183"/>
                <a:gd name="T56" fmla="*/ 0 w 2625"/>
                <a:gd name="T57" fmla="*/ 0 h 1183"/>
                <a:gd name="T58" fmla="*/ 0 w 2625"/>
                <a:gd name="T59" fmla="*/ 0 h 1183"/>
                <a:gd name="T60" fmla="*/ 0 w 2625"/>
                <a:gd name="T61" fmla="*/ 0 h 1183"/>
                <a:gd name="T62" fmla="*/ 0 w 2625"/>
                <a:gd name="T63" fmla="*/ 0 h 1183"/>
                <a:gd name="T64" fmla="*/ 0 w 2625"/>
                <a:gd name="T65" fmla="*/ 0 h 1183"/>
                <a:gd name="T66" fmla="*/ 0 w 2625"/>
                <a:gd name="T67" fmla="*/ 0 h 1183"/>
                <a:gd name="T68" fmla="*/ 0 w 2625"/>
                <a:gd name="T69" fmla="*/ 0 h 1183"/>
                <a:gd name="T70" fmla="*/ 0 w 2625"/>
                <a:gd name="T71" fmla="*/ 0 h 1183"/>
                <a:gd name="T72" fmla="*/ 0 w 2625"/>
                <a:gd name="T73" fmla="*/ 0 h 1183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625"/>
                <a:gd name="T112" fmla="*/ 0 h 1183"/>
                <a:gd name="T113" fmla="*/ 2625 w 2625"/>
                <a:gd name="T114" fmla="*/ 1183 h 1183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625" h="1183">
                  <a:moveTo>
                    <a:pt x="0" y="0"/>
                  </a:moveTo>
                  <a:lnTo>
                    <a:pt x="37" y="4"/>
                  </a:lnTo>
                  <a:lnTo>
                    <a:pt x="71" y="14"/>
                  </a:lnTo>
                  <a:lnTo>
                    <a:pt x="108" y="32"/>
                  </a:lnTo>
                  <a:lnTo>
                    <a:pt x="144" y="58"/>
                  </a:lnTo>
                  <a:lnTo>
                    <a:pt x="180" y="89"/>
                  </a:lnTo>
                  <a:lnTo>
                    <a:pt x="215" y="127"/>
                  </a:lnTo>
                  <a:lnTo>
                    <a:pt x="251" y="170"/>
                  </a:lnTo>
                  <a:lnTo>
                    <a:pt x="287" y="219"/>
                  </a:lnTo>
                  <a:lnTo>
                    <a:pt x="324" y="272"/>
                  </a:lnTo>
                  <a:lnTo>
                    <a:pt x="359" y="329"/>
                  </a:lnTo>
                  <a:lnTo>
                    <a:pt x="395" y="390"/>
                  </a:lnTo>
                  <a:lnTo>
                    <a:pt x="432" y="453"/>
                  </a:lnTo>
                  <a:lnTo>
                    <a:pt x="467" y="517"/>
                  </a:lnTo>
                  <a:lnTo>
                    <a:pt x="503" y="583"/>
                  </a:lnTo>
                  <a:lnTo>
                    <a:pt x="540" y="649"/>
                  </a:lnTo>
                  <a:lnTo>
                    <a:pt x="575" y="713"/>
                  </a:lnTo>
                  <a:lnTo>
                    <a:pt x="612" y="777"/>
                  </a:lnTo>
                  <a:lnTo>
                    <a:pt x="646" y="839"/>
                  </a:lnTo>
                  <a:lnTo>
                    <a:pt x="683" y="896"/>
                  </a:lnTo>
                  <a:lnTo>
                    <a:pt x="720" y="951"/>
                  </a:lnTo>
                  <a:lnTo>
                    <a:pt x="754" y="1001"/>
                  </a:lnTo>
                  <a:lnTo>
                    <a:pt x="791" y="1046"/>
                  </a:lnTo>
                  <a:lnTo>
                    <a:pt x="828" y="1085"/>
                  </a:lnTo>
                  <a:lnTo>
                    <a:pt x="863" y="1118"/>
                  </a:lnTo>
                  <a:lnTo>
                    <a:pt x="899" y="1145"/>
                  </a:lnTo>
                  <a:lnTo>
                    <a:pt x="936" y="1165"/>
                  </a:lnTo>
                  <a:lnTo>
                    <a:pt x="971" y="1178"/>
                  </a:lnTo>
                  <a:lnTo>
                    <a:pt x="1008" y="1183"/>
                  </a:lnTo>
                  <a:lnTo>
                    <a:pt x="1042" y="1182"/>
                  </a:lnTo>
                  <a:lnTo>
                    <a:pt x="1079" y="1173"/>
                  </a:lnTo>
                  <a:lnTo>
                    <a:pt x="1115" y="1157"/>
                  </a:lnTo>
                  <a:lnTo>
                    <a:pt x="1151" y="1134"/>
                  </a:lnTo>
                  <a:lnTo>
                    <a:pt x="1186" y="1104"/>
                  </a:lnTo>
                  <a:lnTo>
                    <a:pt x="1223" y="1068"/>
                  </a:lnTo>
                  <a:lnTo>
                    <a:pt x="1259" y="1026"/>
                  </a:lnTo>
                  <a:lnTo>
                    <a:pt x="1295" y="979"/>
                  </a:lnTo>
                  <a:lnTo>
                    <a:pt x="1331" y="927"/>
                  </a:lnTo>
                  <a:lnTo>
                    <a:pt x="1366" y="870"/>
                  </a:lnTo>
                  <a:lnTo>
                    <a:pt x="1403" y="811"/>
                  </a:lnTo>
                  <a:lnTo>
                    <a:pt x="1437" y="749"/>
                  </a:lnTo>
                  <a:lnTo>
                    <a:pt x="1474" y="685"/>
                  </a:lnTo>
                  <a:lnTo>
                    <a:pt x="1511" y="620"/>
                  </a:lnTo>
                  <a:lnTo>
                    <a:pt x="1546" y="553"/>
                  </a:lnTo>
                  <a:lnTo>
                    <a:pt x="1582" y="488"/>
                  </a:lnTo>
                  <a:lnTo>
                    <a:pt x="1619" y="424"/>
                  </a:lnTo>
                  <a:lnTo>
                    <a:pt x="1654" y="362"/>
                  </a:lnTo>
                  <a:lnTo>
                    <a:pt x="1691" y="303"/>
                  </a:lnTo>
                  <a:lnTo>
                    <a:pt x="1727" y="247"/>
                  </a:lnTo>
                  <a:lnTo>
                    <a:pt x="1762" y="197"/>
                  </a:lnTo>
                  <a:lnTo>
                    <a:pt x="1799" y="150"/>
                  </a:lnTo>
                  <a:lnTo>
                    <a:pt x="1834" y="109"/>
                  </a:lnTo>
                  <a:lnTo>
                    <a:pt x="1870" y="75"/>
                  </a:lnTo>
                  <a:lnTo>
                    <a:pt x="1907" y="45"/>
                  </a:lnTo>
                  <a:lnTo>
                    <a:pt x="1942" y="24"/>
                  </a:lnTo>
                  <a:lnTo>
                    <a:pt x="1979" y="9"/>
                  </a:lnTo>
                  <a:lnTo>
                    <a:pt x="2014" y="1"/>
                  </a:lnTo>
                  <a:lnTo>
                    <a:pt x="2050" y="1"/>
                  </a:lnTo>
                  <a:lnTo>
                    <a:pt x="2086" y="8"/>
                  </a:lnTo>
                  <a:lnTo>
                    <a:pt x="2123" y="22"/>
                  </a:lnTo>
                  <a:lnTo>
                    <a:pt x="2157" y="43"/>
                  </a:lnTo>
                  <a:lnTo>
                    <a:pt x="2194" y="71"/>
                  </a:lnTo>
                  <a:lnTo>
                    <a:pt x="2230" y="105"/>
                  </a:lnTo>
                  <a:lnTo>
                    <a:pt x="2265" y="146"/>
                  </a:lnTo>
                  <a:lnTo>
                    <a:pt x="2302" y="191"/>
                  </a:lnTo>
                  <a:lnTo>
                    <a:pt x="2337" y="242"/>
                  </a:lnTo>
                  <a:lnTo>
                    <a:pt x="2374" y="298"/>
                  </a:lnTo>
                  <a:lnTo>
                    <a:pt x="2410" y="356"/>
                  </a:lnTo>
                  <a:lnTo>
                    <a:pt x="2445" y="418"/>
                  </a:lnTo>
                  <a:lnTo>
                    <a:pt x="2482" y="481"/>
                  </a:lnTo>
                  <a:lnTo>
                    <a:pt x="2519" y="547"/>
                  </a:lnTo>
                  <a:lnTo>
                    <a:pt x="2553" y="613"/>
                  </a:lnTo>
                  <a:lnTo>
                    <a:pt x="2590" y="679"/>
                  </a:lnTo>
                  <a:lnTo>
                    <a:pt x="2625" y="742"/>
                  </a:lnTo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55330" name="Freeform 70"/>
            <p:cNvSpPr>
              <a:spLocks noChangeAspect="1"/>
            </p:cNvSpPr>
            <p:nvPr/>
          </p:nvSpPr>
          <p:spPr bwMode="auto">
            <a:xfrm>
              <a:off x="4107" y="2928"/>
              <a:ext cx="1173" cy="816"/>
            </a:xfrm>
            <a:custGeom>
              <a:avLst/>
              <a:gdLst>
                <a:gd name="T0" fmla="*/ 13 w 1173"/>
                <a:gd name="T1" fmla="*/ 148 h 816"/>
                <a:gd name="T2" fmla="*/ 38 w 1173"/>
                <a:gd name="T3" fmla="*/ 91 h 816"/>
                <a:gd name="T4" fmla="*/ 63 w 1173"/>
                <a:gd name="T5" fmla="*/ 46 h 816"/>
                <a:gd name="T6" fmla="*/ 88 w 1173"/>
                <a:gd name="T7" fmla="*/ 16 h 816"/>
                <a:gd name="T8" fmla="*/ 114 w 1173"/>
                <a:gd name="T9" fmla="*/ 2 h 816"/>
                <a:gd name="T10" fmla="*/ 139 w 1173"/>
                <a:gd name="T11" fmla="*/ 3 h 816"/>
                <a:gd name="T12" fmla="*/ 164 w 1173"/>
                <a:gd name="T13" fmla="*/ 20 h 816"/>
                <a:gd name="T14" fmla="*/ 189 w 1173"/>
                <a:gd name="T15" fmla="*/ 52 h 816"/>
                <a:gd name="T16" fmla="*/ 215 w 1173"/>
                <a:gd name="T17" fmla="*/ 97 h 816"/>
                <a:gd name="T18" fmla="*/ 240 w 1173"/>
                <a:gd name="T19" fmla="*/ 156 h 816"/>
                <a:gd name="T20" fmla="*/ 265 w 1173"/>
                <a:gd name="T21" fmla="*/ 224 h 816"/>
                <a:gd name="T22" fmla="*/ 290 w 1173"/>
                <a:gd name="T23" fmla="*/ 298 h 816"/>
                <a:gd name="T24" fmla="*/ 316 w 1173"/>
                <a:gd name="T25" fmla="*/ 379 h 816"/>
                <a:gd name="T26" fmla="*/ 341 w 1173"/>
                <a:gd name="T27" fmla="*/ 459 h 816"/>
                <a:gd name="T28" fmla="*/ 366 w 1173"/>
                <a:gd name="T29" fmla="*/ 537 h 816"/>
                <a:gd name="T30" fmla="*/ 392 w 1173"/>
                <a:gd name="T31" fmla="*/ 611 h 816"/>
                <a:gd name="T32" fmla="*/ 417 w 1173"/>
                <a:gd name="T33" fmla="*/ 677 h 816"/>
                <a:gd name="T34" fmla="*/ 442 w 1173"/>
                <a:gd name="T35" fmla="*/ 732 h 816"/>
                <a:gd name="T36" fmla="*/ 467 w 1173"/>
                <a:gd name="T37" fmla="*/ 775 h 816"/>
                <a:gd name="T38" fmla="*/ 492 w 1173"/>
                <a:gd name="T39" fmla="*/ 803 h 816"/>
                <a:gd name="T40" fmla="*/ 518 w 1173"/>
                <a:gd name="T41" fmla="*/ 815 h 816"/>
                <a:gd name="T42" fmla="*/ 543 w 1173"/>
                <a:gd name="T43" fmla="*/ 812 h 816"/>
                <a:gd name="T44" fmla="*/ 568 w 1173"/>
                <a:gd name="T45" fmla="*/ 793 h 816"/>
                <a:gd name="T46" fmla="*/ 593 w 1173"/>
                <a:gd name="T47" fmla="*/ 759 h 816"/>
                <a:gd name="T48" fmla="*/ 618 w 1173"/>
                <a:gd name="T49" fmla="*/ 711 h 816"/>
                <a:gd name="T50" fmla="*/ 643 w 1173"/>
                <a:gd name="T51" fmla="*/ 652 h 816"/>
                <a:gd name="T52" fmla="*/ 669 w 1173"/>
                <a:gd name="T53" fmla="*/ 583 h 816"/>
                <a:gd name="T54" fmla="*/ 694 w 1173"/>
                <a:gd name="T55" fmla="*/ 507 h 816"/>
                <a:gd name="T56" fmla="*/ 719 w 1173"/>
                <a:gd name="T57" fmla="*/ 427 h 816"/>
                <a:gd name="T58" fmla="*/ 744 w 1173"/>
                <a:gd name="T59" fmla="*/ 347 h 816"/>
                <a:gd name="T60" fmla="*/ 770 w 1173"/>
                <a:gd name="T61" fmla="*/ 268 h 816"/>
                <a:gd name="T62" fmla="*/ 795 w 1173"/>
                <a:gd name="T63" fmla="*/ 196 h 816"/>
                <a:gd name="T64" fmla="*/ 820 w 1173"/>
                <a:gd name="T65" fmla="*/ 132 h 816"/>
                <a:gd name="T66" fmla="*/ 845 w 1173"/>
                <a:gd name="T67" fmla="*/ 77 h 816"/>
                <a:gd name="T68" fmla="*/ 871 w 1173"/>
                <a:gd name="T69" fmla="*/ 37 h 816"/>
                <a:gd name="T70" fmla="*/ 896 w 1173"/>
                <a:gd name="T71" fmla="*/ 12 h 816"/>
                <a:gd name="T72" fmla="*/ 921 w 1173"/>
                <a:gd name="T73" fmla="*/ 0 h 816"/>
                <a:gd name="T74" fmla="*/ 946 w 1173"/>
                <a:gd name="T75" fmla="*/ 6 h 816"/>
                <a:gd name="T76" fmla="*/ 971 w 1173"/>
                <a:gd name="T77" fmla="*/ 26 h 816"/>
                <a:gd name="T78" fmla="*/ 996 w 1173"/>
                <a:gd name="T79" fmla="*/ 63 h 816"/>
                <a:gd name="T80" fmla="*/ 1021 w 1173"/>
                <a:gd name="T81" fmla="*/ 111 h 816"/>
                <a:gd name="T82" fmla="*/ 1047 w 1173"/>
                <a:gd name="T83" fmla="*/ 173 h 816"/>
                <a:gd name="T84" fmla="*/ 1072 w 1173"/>
                <a:gd name="T85" fmla="*/ 243 h 816"/>
                <a:gd name="T86" fmla="*/ 1097 w 1173"/>
                <a:gd name="T87" fmla="*/ 319 h 816"/>
                <a:gd name="T88" fmla="*/ 1122 w 1173"/>
                <a:gd name="T89" fmla="*/ 400 h 816"/>
                <a:gd name="T90" fmla="*/ 1148 w 1173"/>
                <a:gd name="T91" fmla="*/ 480 h 816"/>
                <a:gd name="T92" fmla="*/ 1173 w 1173"/>
                <a:gd name="T93" fmla="*/ 557 h 81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173"/>
                <a:gd name="T142" fmla="*/ 0 h 816"/>
                <a:gd name="T143" fmla="*/ 1173 w 1173"/>
                <a:gd name="T144" fmla="*/ 816 h 81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173" h="816">
                  <a:moveTo>
                    <a:pt x="0" y="180"/>
                  </a:moveTo>
                  <a:lnTo>
                    <a:pt x="13" y="148"/>
                  </a:lnTo>
                  <a:lnTo>
                    <a:pt x="26" y="118"/>
                  </a:lnTo>
                  <a:lnTo>
                    <a:pt x="38" y="91"/>
                  </a:lnTo>
                  <a:lnTo>
                    <a:pt x="51" y="67"/>
                  </a:lnTo>
                  <a:lnTo>
                    <a:pt x="63" y="46"/>
                  </a:lnTo>
                  <a:lnTo>
                    <a:pt x="76" y="30"/>
                  </a:lnTo>
                  <a:lnTo>
                    <a:pt x="88" y="16"/>
                  </a:lnTo>
                  <a:lnTo>
                    <a:pt x="101" y="7"/>
                  </a:lnTo>
                  <a:lnTo>
                    <a:pt x="114" y="2"/>
                  </a:lnTo>
                  <a:lnTo>
                    <a:pt x="126" y="0"/>
                  </a:lnTo>
                  <a:lnTo>
                    <a:pt x="139" y="3"/>
                  </a:lnTo>
                  <a:lnTo>
                    <a:pt x="151" y="10"/>
                  </a:lnTo>
                  <a:lnTo>
                    <a:pt x="164" y="20"/>
                  </a:lnTo>
                  <a:lnTo>
                    <a:pt x="177" y="34"/>
                  </a:lnTo>
                  <a:lnTo>
                    <a:pt x="189" y="52"/>
                  </a:lnTo>
                  <a:lnTo>
                    <a:pt x="202" y="73"/>
                  </a:lnTo>
                  <a:lnTo>
                    <a:pt x="215" y="97"/>
                  </a:lnTo>
                  <a:lnTo>
                    <a:pt x="227" y="125"/>
                  </a:lnTo>
                  <a:lnTo>
                    <a:pt x="240" y="156"/>
                  </a:lnTo>
                  <a:lnTo>
                    <a:pt x="253" y="189"/>
                  </a:lnTo>
                  <a:lnTo>
                    <a:pt x="265" y="224"/>
                  </a:lnTo>
                  <a:lnTo>
                    <a:pt x="278" y="261"/>
                  </a:lnTo>
                  <a:lnTo>
                    <a:pt x="290" y="298"/>
                  </a:lnTo>
                  <a:lnTo>
                    <a:pt x="303" y="338"/>
                  </a:lnTo>
                  <a:lnTo>
                    <a:pt x="316" y="379"/>
                  </a:lnTo>
                  <a:lnTo>
                    <a:pt x="328" y="419"/>
                  </a:lnTo>
                  <a:lnTo>
                    <a:pt x="341" y="459"/>
                  </a:lnTo>
                  <a:lnTo>
                    <a:pt x="354" y="499"/>
                  </a:lnTo>
                  <a:lnTo>
                    <a:pt x="366" y="537"/>
                  </a:lnTo>
                  <a:lnTo>
                    <a:pt x="379" y="575"/>
                  </a:lnTo>
                  <a:lnTo>
                    <a:pt x="392" y="611"/>
                  </a:lnTo>
                  <a:lnTo>
                    <a:pt x="404" y="645"/>
                  </a:lnTo>
                  <a:lnTo>
                    <a:pt x="417" y="677"/>
                  </a:lnTo>
                  <a:lnTo>
                    <a:pt x="429" y="705"/>
                  </a:lnTo>
                  <a:lnTo>
                    <a:pt x="442" y="732"/>
                  </a:lnTo>
                  <a:lnTo>
                    <a:pt x="455" y="755"/>
                  </a:lnTo>
                  <a:lnTo>
                    <a:pt x="467" y="775"/>
                  </a:lnTo>
                  <a:lnTo>
                    <a:pt x="480" y="791"/>
                  </a:lnTo>
                  <a:lnTo>
                    <a:pt x="492" y="803"/>
                  </a:lnTo>
                  <a:lnTo>
                    <a:pt x="505" y="811"/>
                  </a:lnTo>
                  <a:lnTo>
                    <a:pt x="518" y="815"/>
                  </a:lnTo>
                  <a:lnTo>
                    <a:pt x="530" y="816"/>
                  </a:lnTo>
                  <a:lnTo>
                    <a:pt x="543" y="812"/>
                  </a:lnTo>
                  <a:lnTo>
                    <a:pt x="555" y="805"/>
                  </a:lnTo>
                  <a:lnTo>
                    <a:pt x="568" y="793"/>
                  </a:lnTo>
                  <a:lnTo>
                    <a:pt x="580" y="778"/>
                  </a:lnTo>
                  <a:lnTo>
                    <a:pt x="593" y="759"/>
                  </a:lnTo>
                  <a:lnTo>
                    <a:pt x="606" y="737"/>
                  </a:lnTo>
                  <a:lnTo>
                    <a:pt x="618" y="711"/>
                  </a:lnTo>
                  <a:lnTo>
                    <a:pt x="631" y="683"/>
                  </a:lnTo>
                  <a:lnTo>
                    <a:pt x="643" y="652"/>
                  </a:lnTo>
                  <a:lnTo>
                    <a:pt x="656" y="619"/>
                  </a:lnTo>
                  <a:lnTo>
                    <a:pt x="669" y="583"/>
                  </a:lnTo>
                  <a:lnTo>
                    <a:pt x="681" y="546"/>
                  </a:lnTo>
                  <a:lnTo>
                    <a:pt x="694" y="507"/>
                  </a:lnTo>
                  <a:lnTo>
                    <a:pt x="706" y="467"/>
                  </a:lnTo>
                  <a:lnTo>
                    <a:pt x="719" y="427"/>
                  </a:lnTo>
                  <a:lnTo>
                    <a:pt x="732" y="386"/>
                  </a:lnTo>
                  <a:lnTo>
                    <a:pt x="744" y="347"/>
                  </a:lnTo>
                  <a:lnTo>
                    <a:pt x="757" y="307"/>
                  </a:lnTo>
                  <a:lnTo>
                    <a:pt x="770" y="268"/>
                  </a:lnTo>
                  <a:lnTo>
                    <a:pt x="782" y="231"/>
                  </a:lnTo>
                  <a:lnTo>
                    <a:pt x="795" y="196"/>
                  </a:lnTo>
                  <a:lnTo>
                    <a:pt x="808" y="162"/>
                  </a:lnTo>
                  <a:lnTo>
                    <a:pt x="820" y="132"/>
                  </a:lnTo>
                  <a:lnTo>
                    <a:pt x="833" y="103"/>
                  </a:lnTo>
                  <a:lnTo>
                    <a:pt x="845" y="77"/>
                  </a:lnTo>
                  <a:lnTo>
                    <a:pt x="858" y="56"/>
                  </a:lnTo>
                  <a:lnTo>
                    <a:pt x="871" y="37"/>
                  </a:lnTo>
                  <a:lnTo>
                    <a:pt x="883" y="22"/>
                  </a:lnTo>
                  <a:lnTo>
                    <a:pt x="896" y="12"/>
                  </a:lnTo>
                  <a:lnTo>
                    <a:pt x="909" y="4"/>
                  </a:lnTo>
                  <a:lnTo>
                    <a:pt x="921" y="0"/>
                  </a:lnTo>
                  <a:lnTo>
                    <a:pt x="934" y="1"/>
                  </a:lnTo>
                  <a:lnTo>
                    <a:pt x="946" y="6"/>
                  </a:lnTo>
                  <a:lnTo>
                    <a:pt x="959" y="14"/>
                  </a:lnTo>
                  <a:lnTo>
                    <a:pt x="971" y="26"/>
                  </a:lnTo>
                  <a:lnTo>
                    <a:pt x="984" y="42"/>
                  </a:lnTo>
                  <a:lnTo>
                    <a:pt x="996" y="63"/>
                  </a:lnTo>
                  <a:lnTo>
                    <a:pt x="1009" y="85"/>
                  </a:lnTo>
                  <a:lnTo>
                    <a:pt x="1021" y="111"/>
                  </a:lnTo>
                  <a:lnTo>
                    <a:pt x="1034" y="141"/>
                  </a:lnTo>
                  <a:lnTo>
                    <a:pt x="1047" y="173"/>
                  </a:lnTo>
                  <a:lnTo>
                    <a:pt x="1059" y="207"/>
                  </a:lnTo>
                  <a:lnTo>
                    <a:pt x="1072" y="243"/>
                  </a:lnTo>
                  <a:lnTo>
                    <a:pt x="1085" y="280"/>
                  </a:lnTo>
                  <a:lnTo>
                    <a:pt x="1097" y="319"/>
                  </a:lnTo>
                  <a:lnTo>
                    <a:pt x="1110" y="359"/>
                  </a:lnTo>
                  <a:lnTo>
                    <a:pt x="1122" y="400"/>
                  </a:lnTo>
                  <a:lnTo>
                    <a:pt x="1135" y="440"/>
                  </a:lnTo>
                  <a:lnTo>
                    <a:pt x="1148" y="480"/>
                  </a:lnTo>
                  <a:lnTo>
                    <a:pt x="1160" y="520"/>
                  </a:lnTo>
                  <a:lnTo>
                    <a:pt x="1173" y="557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</p:grpSp>
      <p:grpSp>
        <p:nvGrpSpPr>
          <p:cNvPr id="8" name="Group 76"/>
          <p:cNvGrpSpPr>
            <a:grpSpLocks/>
          </p:cNvGrpSpPr>
          <p:nvPr/>
        </p:nvGrpSpPr>
        <p:grpSpPr bwMode="auto">
          <a:xfrm>
            <a:off x="3315374" y="2879029"/>
            <a:ext cx="2667000" cy="3429000"/>
            <a:chOff x="1872" y="1920"/>
            <a:chExt cx="1680" cy="2160"/>
          </a:xfrm>
        </p:grpSpPr>
        <p:grpSp>
          <p:nvGrpSpPr>
            <p:cNvPr id="55305" name="Group 73"/>
            <p:cNvGrpSpPr>
              <a:grpSpLocks/>
            </p:cNvGrpSpPr>
            <p:nvPr/>
          </p:nvGrpSpPr>
          <p:grpSpPr bwMode="auto">
            <a:xfrm>
              <a:off x="1872" y="1920"/>
              <a:ext cx="1680" cy="2160"/>
              <a:chOff x="1872" y="1920"/>
              <a:chExt cx="1680" cy="2160"/>
            </a:xfrm>
          </p:grpSpPr>
          <p:sp>
            <p:nvSpPr>
              <p:cNvPr id="55308" name="Line 9"/>
              <p:cNvSpPr>
                <a:spLocks noChangeShapeType="1"/>
              </p:cNvSpPr>
              <p:nvPr/>
            </p:nvSpPr>
            <p:spPr bwMode="auto">
              <a:xfrm>
                <a:off x="2208" y="3360"/>
                <a:ext cx="134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55309" name="Line 10"/>
              <p:cNvSpPr>
                <a:spLocks noChangeShapeType="1"/>
              </p:cNvSpPr>
              <p:nvPr/>
            </p:nvSpPr>
            <p:spPr bwMode="auto">
              <a:xfrm flipV="1">
                <a:off x="2208" y="2784"/>
                <a:ext cx="0" cy="110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55312" name="Rectangle 16"/>
              <p:cNvSpPr>
                <a:spLocks noChangeArrowheads="1"/>
              </p:cNvSpPr>
              <p:nvPr/>
            </p:nvSpPr>
            <p:spPr bwMode="auto">
              <a:xfrm>
                <a:off x="1968" y="2208"/>
                <a:ext cx="1584" cy="384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3333CC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5314" name="Line 48"/>
              <p:cNvSpPr>
                <a:spLocks noChangeShapeType="1"/>
              </p:cNvSpPr>
              <p:nvPr/>
            </p:nvSpPr>
            <p:spPr bwMode="auto">
              <a:xfrm>
                <a:off x="1872" y="1920"/>
                <a:ext cx="0" cy="2160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55315" name="Freeform 65"/>
              <p:cNvSpPr>
                <a:spLocks noChangeAspect="1"/>
              </p:cNvSpPr>
              <p:nvPr/>
            </p:nvSpPr>
            <p:spPr bwMode="auto">
              <a:xfrm>
                <a:off x="2208" y="2976"/>
                <a:ext cx="1056" cy="864"/>
              </a:xfrm>
              <a:custGeom>
                <a:avLst/>
                <a:gdLst>
                  <a:gd name="T0" fmla="*/ 0 w 2625"/>
                  <a:gd name="T1" fmla="*/ 1 h 1183"/>
                  <a:gd name="T2" fmla="*/ 0 w 2625"/>
                  <a:gd name="T3" fmla="*/ 1 h 1183"/>
                  <a:gd name="T4" fmla="*/ 0 w 2625"/>
                  <a:gd name="T5" fmla="*/ 1 h 1183"/>
                  <a:gd name="T6" fmla="*/ 0 w 2625"/>
                  <a:gd name="T7" fmla="*/ 1 h 1183"/>
                  <a:gd name="T8" fmla="*/ 0 w 2625"/>
                  <a:gd name="T9" fmla="*/ 1 h 1183"/>
                  <a:gd name="T10" fmla="*/ 0 w 2625"/>
                  <a:gd name="T11" fmla="*/ 1 h 1183"/>
                  <a:gd name="T12" fmla="*/ 0 w 2625"/>
                  <a:gd name="T13" fmla="*/ 1 h 1183"/>
                  <a:gd name="T14" fmla="*/ 0 w 2625"/>
                  <a:gd name="T15" fmla="*/ 1 h 1183"/>
                  <a:gd name="T16" fmla="*/ 0 w 2625"/>
                  <a:gd name="T17" fmla="*/ 1 h 1183"/>
                  <a:gd name="T18" fmla="*/ 0 w 2625"/>
                  <a:gd name="T19" fmla="*/ 1 h 1183"/>
                  <a:gd name="T20" fmla="*/ 0 w 2625"/>
                  <a:gd name="T21" fmla="*/ 2 h 1183"/>
                  <a:gd name="T22" fmla="*/ 0 w 2625"/>
                  <a:gd name="T23" fmla="*/ 2 h 1183"/>
                  <a:gd name="T24" fmla="*/ 0 w 2625"/>
                  <a:gd name="T25" fmla="*/ 2 h 1183"/>
                  <a:gd name="T26" fmla="*/ 0 w 2625"/>
                  <a:gd name="T27" fmla="*/ 2 h 1183"/>
                  <a:gd name="T28" fmla="*/ 0 w 2625"/>
                  <a:gd name="T29" fmla="*/ 2 h 1183"/>
                  <a:gd name="T30" fmla="*/ 0 w 2625"/>
                  <a:gd name="T31" fmla="*/ 2 h 1183"/>
                  <a:gd name="T32" fmla="*/ 0 w 2625"/>
                  <a:gd name="T33" fmla="*/ 2 h 1183"/>
                  <a:gd name="T34" fmla="*/ 0 w 2625"/>
                  <a:gd name="T35" fmla="*/ 2 h 1183"/>
                  <a:gd name="T36" fmla="*/ 0 w 2625"/>
                  <a:gd name="T37" fmla="*/ 1 h 1183"/>
                  <a:gd name="T38" fmla="*/ 0 w 2625"/>
                  <a:gd name="T39" fmla="*/ 1 h 1183"/>
                  <a:gd name="T40" fmla="*/ 0 w 2625"/>
                  <a:gd name="T41" fmla="*/ 1 h 1183"/>
                  <a:gd name="T42" fmla="*/ 0 w 2625"/>
                  <a:gd name="T43" fmla="*/ 1 h 1183"/>
                  <a:gd name="T44" fmla="*/ 0 w 2625"/>
                  <a:gd name="T45" fmla="*/ 1 h 1183"/>
                  <a:gd name="T46" fmla="*/ 0 w 2625"/>
                  <a:gd name="T47" fmla="*/ 1 h 1183"/>
                  <a:gd name="T48" fmla="*/ 0 w 2625"/>
                  <a:gd name="T49" fmla="*/ 1 h 1183"/>
                  <a:gd name="T50" fmla="*/ 0 w 2625"/>
                  <a:gd name="T51" fmla="*/ 1 h 1183"/>
                  <a:gd name="T52" fmla="*/ 0 w 2625"/>
                  <a:gd name="T53" fmla="*/ 1 h 1183"/>
                  <a:gd name="T54" fmla="*/ 0 w 2625"/>
                  <a:gd name="T55" fmla="*/ 1 h 1183"/>
                  <a:gd name="T56" fmla="*/ 0 w 2625"/>
                  <a:gd name="T57" fmla="*/ 1 h 1183"/>
                  <a:gd name="T58" fmla="*/ 0 w 2625"/>
                  <a:gd name="T59" fmla="*/ 1 h 1183"/>
                  <a:gd name="T60" fmla="*/ 0 w 2625"/>
                  <a:gd name="T61" fmla="*/ 1 h 1183"/>
                  <a:gd name="T62" fmla="*/ 0 w 2625"/>
                  <a:gd name="T63" fmla="*/ 1 h 1183"/>
                  <a:gd name="T64" fmla="*/ 0 w 2625"/>
                  <a:gd name="T65" fmla="*/ 1 h 1183"/>
                  <a:gd name="T66" fmla="*/ 0 w 2625"/>
                  <a:gd name="T67" fmla="*/ 1 h 1183"/>
                  <a:gd name="T68" fmla="*/ 0 w 2625"/>
                  <a:gd name="T69" fmla="*/ 1 h 1183"/>
                  <a:gd name="T70" fmla="*/ 0 w 2625"/>
                  <a:gd name="T71" fmla="*/ 1 h 1183"/>
                  <a:gd name="T72" fmla="*/ 0 w 2625"/>
                  <a:gd name="T73" fmla="*/ 1 h 1183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625"/>
                  <a:gd name="T112" fmla="*/ 0 h 1183"/>
                  <a:gd name="T113" fmla="*/ 2625 w 2625"/>
                  <a:gd name="T114" fmla="*/ 1183 h 1183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625" h="1183">
                    <a:moveTo>
                      <a:pt x="0" y="0"/>
                    </a:moveTo>
                    <a:lnTo>
                      <a:pt x="37" y="4"/>
                    </a:lnTo>
                    <a:lnTo>
                      <a:pt x="71" y="14"/>
                    </a:lnTo>
                    <a:lnTo>
                      <a:pt x="108" y="32"/>
                    </a:lnTo>
                    <a:lnTo>
                      <a:pt x="144" y="58"/>
                    </a:lnTo>
                    <a:lnTo>
                      <a:pt x="180" y="89"/>
                    </a:lnTo>
                    <a:lnTo>
                      <a:pt x="215" y="127"/>
                    </a:lnTo>
                    <a:lnTo>
                      <a:pt x="251" y="170"/>
                    </a:lnTo>
                    <a:lnTo>
                      <a:pt x="287" y="219"/>
                    </a:lnTo>
                    <a:lnTo>
                      <a:pt x="324" y="272"/>
                    </a:lnTo>
                    <a:lnTo>
                      <a:pt x="359" y="329"/>
                    </a:lnTo>
                    <a:lnTo>
                      <a:pt x="395" y="390"/>
                    </a:lnTo>
                    <a:lnTo>
                      <a:pt x="432" y="453"/>
                    </a:lnTo>
                    <a:lnTo>
                      <a:pt x="467" y="517"/>
                    </a:lnTo>
                    <a:lnTo>
                      <a:pt x="503" y="583"/>
                    </a:lnTo>
                    <a:lnTo>
                      <a:pt x="540" y="649"/>
                    </a:lnTo>
                    <a:lnTo>
                      <a:pt x="575" y="713"/>
                    </a:lnTo>
                    <a:lnTo>
                      <a:pt x="612" y="777"/>
                    </a:lnTo>
                    <a:lnTo>
                      <a:pt x="646" y="839"/>
                    </a:lnTo>
                    <a:lnTo>
                      <a:pt x="683" y="896"/>
                    </a:lnTo>
                    <a:lnTo>
                      <a:pt x="720" y="951"/>
                    </a:lnTo>
                    <a:lnTo>
                      <a:pt x="754" y="1001"/>
                    </a:lnTo>
                    <a:lnTo>
                      <a:pt x="791" y="1046"/>
                    </a:lnTo>
                    <a:lnTo>
                      <a:pt x="828" y="1085"/>
                    </a:lnTo>
                    <a:lnTo>
                      <a:pt x="863" y="1118"/>
                    </a:lnTo>
                    <a:lnTo>
                      <a:pt x="899" y="1145"/>
                    </a:lnTo>
                    <a:lnTo>
                      <a:pt x="936" y="1165"/>
                    </a:lnTo>
                    <a:lnTo>
                      <a:pt x="971" y="1178"/>
                    </a:lnTo>
                    <a:lnTo>
                      <a:pt x="1008" y="1183"/>
                    </a:lnTo>
                    <a:lnTo>
                      <a:pt x="1042" y="1182"/>
                    </a:lnTo>
                    <a:lnTo>
                      <a:pt x="1079" y="1173"/>
                    </a:lnTo>
                    <a:lnTo>
                      <a:pt x="1115" y="1157"/>
                    </a:lnTo>
                    <a:lnTo>
                      <a:pt x="1151" y="1134"/>
                    </a:lnTo>
                    <a:lnTo>
                      <a:pt x="1186" y="1104"/>
                    </a:lnTo>
                    <a:lnTo>
                      <a:pt x="1223" y="1068"/>
                    </a:lnTo>
                    <a:lnTo>
                      <a:pt x="1259" y="1026"/>
                    </a:lnTo>
                    <a:lnTo>
                      <a:pt x="1295" y="979"/>
                    </a:lnTo>
                    <a:lnTo>
                      <a:pt x="1331" y="927"/>
                    </a:lnTo>
                    <a:lnTo>
                      <a:pt x="1366" y="870"/>
                    </a:lnTo>
                    <a:lnTo>
                      <a:pt x="1403" y="811"/>
                    </a:lnTo>
                    <a:lnTo>
                      <a:pt x="1437" y="749"/>
                    </a:lnTo>
                    <a:lnTo>
                      <a:pt x="1474" y="685"/>
                    </a:lnTo>
                    <a:lnTo>
                      <a:pt x="1511" y="620"/>
                    </a:lnTo>
                    <a:lnTo>
                      <a:pt x="1546" y="553"/>
                    </a:lnTo>
                    <a:lnTo>
                      <a:pt x="1582" y="488"/>
                    </a:lnTo>
                    <a:lnTo>
                      <a:pt x="1619" y="424"/>
                    </a:lnTo>
                    <a:lnTo>
                      <a:pt x="1654" y="362"/>
                    </a:lnTo>
                    <a:lnTo>
                      <a:pt x="1691" y="303"/>
                    </a:lnTo>
                    <a:lnTo>
                      <a:pt x="1727" y="247"/>
                    </a:lnTo>
                    <a:lnTo>
                      <a:pt x="1762" y="197"/>
                    </a:lnTo>
                    <a:lnTo>
                      <a:pt x="1799" y="150"/>
                    </a:lnTo>
                    <a:lnTo>
                      <a:pt x="1834" y="109"/>
                    </a:lnTo>
                    <a:lnTo>
                      <a:pt x="1870" y="75"/>
                    </a:lnTo>
                    <a:lnTo>
                      <a:pt x="1907" y="45"/>
                    </a:lnTo>
                    <a:lnTo>
                      <a:pt x="1942" y="24"/>
                    </a:lnTo>
                    <a:lnTo>
                      <a:pt x="1979" y="9"/>
                    </a:lnTo>
                    <a:lnTo>
                      <a:pt x="2014" y="1"/>
                    </a:lnTo>
                    <a:lnTo>
                      <a:pt x="2050" y="1"/>
                    </a:lnTo>
                    <a:lnTo>
                      <a:pt x="2086" y="8"/>
                    </a:lnTo>
                    <a:lnTo>
                      <a:pt x="2123" y="22"/>
                    </a:lnTo>
                    <a:lnTo>
                      <a:pt x="2157" y="43"/>
                    </a:lnTo>
                    <a:lnTo>
                      <a:pt x="2194" y="71"/>
                    </a:lnTo>
                    <a:lnTo>
                      <a:pt x="2230" y="105"/>
                    </a:lnTo>
                    <a:lnTo>
                      <a:pt x="2265" y="146"/>
                    </a:lnTo>
                    <a:lnTo>
                      <a:pt x="2302" y="191"/>
                    </a:lnTo>
                    <a:lnTo>
                      <a:pt x="2337" y="242"/>
                    </a:lnTo>
                    <a:lnTo>
                      <a:pt x="2374" y="298"/>
                    </a:lnTo>
                    <a:lnTo>
                      <a:pt x="2410" y="356"/>
                    </a:lnTo>
                    <a:lnTo>
                      <a:pt x="2445" y="418"/>
                    </a:lnTo>
                    <a:lnTo>
                      <a:pt x="2482" y="481"/>
                    </a:lnTo>
                    <a:lnTo>
                      <a:pt x="2519" y="547"/>
                    </a:lnTo>
                    <a:lnTo>
                      <a:pt x="2553" y="613"/>
                    </a:lnTo>
                    <a:lnTo>
                      <a:pt x="2590" y="679"/>
                    </a:lnTo>
                    <a:lnTo>
                      <a:pt x="2625" y="742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55316" name="Freeform 66"/>
              <p:cNvSpPr>
                <a:spLocks noChangeAspect="1"/>
              </p:cNvSpPr>
              <p:nvPr/>
            </p:nvSpPr>
            <p:spPr bwMode="auto">
              <a:xfrm flipV="1">
                <a:off x="2233" y="3073"/>
                <a:ext cx="1031" cy="575"/>
              </a:xfrm>
              <a:custGeom>
                <a:avLst/>
                <a:gdLst>
                  <a:gd name="T0" fmla="*/ 0 w 2625"/>
                  <a:gd name="T1" fmla="*/ 0 h 1183"/>
                  <a:gd name="T2" fmla="*/ 0 w 2625"/>
                  <a:gd name="T3" fmla="*/ 0 h 1183"/>
                  <a:gd name="T4" fmla="*/ 0 w 2625"/>
                  <a:gd name="T5" fmla="*/ 0 h 1183"/>
                  <a:gd name="T6" fmla="*/ 0 w 2625"/>
                  <a:gd name="T7" fmla="*/ 0 h 1183"/>
                  <a:gd name="T8" fmla="*/ 0 w 2625"/>
                  <a:gd name="T9" fmla="*/ 0 h 1183"/>
                  <a:gd name="T10" fmla="*/ 0 w 2625"/>
                  <a:gd name="T11" fmla="*/ 0 h 1183"/>
                  <a:gd name="T12" fmla="*/ 0 w 2625"/>
                  <a:gd name="T13" fmla="*/ 0 h 1183"/>
                  <a:gd name="T14" fmla="*/ 0 w 2625"/>
                  <a:gd name="T15" fmla="*/ 0 h 1183"/>
                  <a:gd name="T16" fmla="*/ 0 w 2625"/>
                  <a:gd name="T17" fmla="*/ 0 h 1183"/>
                  <a:gd name="T18" fmla="*/ 0 w 2625"/>
                  <a:gd name="T19" fmla="*/ 0 h 1183"/>
                  <a:gd name="T20" fmla="*/ 0 w 2625"/>
                  <a:gd name="T21" fmla="*/ 0 h 1183"/>
                  <a:gd name="T22" fmla="*/ 0 w 2625"/>
                  <a:gd name="T23" fmla="*/ 0 h 1183"/>
                  <a:gd name="T24" fmla="*/ 0 w 2625"/>
                  <a:gd name="T25" fmla="*/ 0 h 1183"/>
                  <a:gd name="T26" fmla="*/ 0 w 2625"/>
                  <a:gd name="T27" fmla="*/ 0 h 1183"/>
                  <a:gd name="T28" fmla="*/ 0 w 2625"/>
                  <a:gd name="T29" fmla="*/ 0 h 1183"/>
                  <a:gd name="T30" fmla="*/ 0 w 2625"/>
                  <a:gd name="T31" fmla="*/ 0 h 1183"/>
                  <a:gd name="T32" fmla="*/ 0 w 2625"/>
                  <a:gd name="T33" fmla="*/ 0 h 1183"/>
                  <a:gd name="T34" fmla="*/ 0 w 2625"/>
                  <a:gd name="T35" fmla="*/ 0 h 1183"/>
                  <a:gd name="T36" fmla="*/ 0 w 2625"/>
                  <a:gd name="T37" fmla="*/ 0 h 1183"/>
                  <a:gd name="T38" fmla="*/ 0 w 2625"/>
                  <a:gd name="T39" fmla="*/ 0 h 1183"/>
                  <a:gd name="T40" fmla="*/ 0 w 2625"/>
                  <a:gd name="T41" fmla="*/ 0 h 1183"/>
                  <a:gd name="T42" fmla="*/ 0 w 2625"/>
                  <a:gd name="T43" fmla="*/ 0 h 1183"/>
                  <a:gd name="T44" fmla="*/ 0 w 2625"/>
                  <a:gd name="T45" fmla="*/ 0 h 1183"/>
                  <a:gd name="T46" fmla="*/ 0 w 2625"/>
                  <a:gd name="T47" fmla="*/ 0 h 1183"/>
                  <a:gd name="T48" fmla="*/ 0 w 2625"/>
                  <a:gd name="T49" fmla="*/ 0 h 1183"/>
                  <a:gd name="T50" fmla="*/ 0 w 2625"/>
                  <a:gd name="T51" fmla="*/ 0 h 1183"/>
                  <a:gd name="T52" fmla="*/ 0 w 2625"/>
                  <a:gd name="T53" fmla="*/ 0 h 1183"/>
                  <a:gd name="T54" fmla="*/ 0 w 2625"/>
                  <a:gd name="T55" fmla="*/ 0 h 1183"/>
                  <a:gd name="T56" fmla="*/ 0 w 2625"/>
                  <a:gd name="T57" fmla="*/ 0 h 1183"/>
                  <a:gd name="T58" fmla="*/ 0 w 2625"/>
                  <a:gd name="T59" fmla="*/ 0 h 1183"/>
                  <a:gd name="T60" fmla="*/ 0 w 2625"/>
                  <a:gd name="T61" fmla="*/ 0 h 1183"/>
                  <a:gd name="T62" fmla="*/ 0 w 2625"/>
                  <a:gd name="T63" fmla="*/ 0 h 1183"/>
                  <a:gd name="T64" fmla="*/ 0 w 2625"/>
                  <a:gd name="T65" fmla="*/ 0 h 1183"/>
                  <a:gd name="T66" fmla="*/ 0 w 2625"/>
                  <a:gd name="T67" fmla="*/ 0 h 1183"/>
                  <a:gd name="T68" fmla="*/ 0 w 2625"/>
                  <a:gd name="T69" fmla="*/ 0 h 1183"/>
                  <a:gd name="T70" fmla="*/ 0 w 2625"/>
                  <a:gd name="T71" fmla="*/ 0 h 1183"/>
                  <a:gd name="T72" fmla="*/ 0 w 2625"/>
                  <a:gd name="T73" fmla="*/ 0 h 1183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625"/>
                  <a:gd name="T112" fmla="*/ 0 h 1183"/>
                  <a:gd name="T113" fmla="*/ 2625 w 2625"/>
                  <a:gd name="T114" fmla="*/ 1183 h 1183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625" h="1183">
                    <a:moveTo>
                      <a:pt x="0" y="0"/>
                    </a:moveTo>
                    <a:lnTo>
                      <a:pt x="37" y="4"/>
                    </a:lnTo>
                    <a:lnTo>
                      <a:pt x="71" y="14"/>
                    </a:lnTo>
                    <a:lnTo>
                      <a:pt x="108" y="32"/>
                    </a:lnTo>
                    <a:lnTo>
                      <a:pt x="144" y="58"/>
                    </a:lnTo>
                    <a:lnTo>
                      <a:pt x="180" y="89"/>
                    </a:lnTo>
                    <a:lnTo>
                      <a:pt x="215" y="127"/>
                    </a:lnTo>
                    <a:lnTo>
                      <a:pt x="251" y="170"/>
                    </a:lnTo>
                    <a:lnTo>
                      <a:pt x="287" y="219"/>
                    </a:lnTo>
                    <a:lnTo>
                      <a:pt x="324" y="272"/>
                    </a:lnTo>
                    <a:lnTo>
                      <a:pt x="359" y="329"/>
                    </a:lnTo>
                    <a:lnTo>
                      <a:pt x="395" y="390"/>
                    </a:lnTo>
                    <a:lnTo>
                      <a:pt x="432" y="453"/>
                    </a:lnTo>
                    <a:lnTo>
                      <a:pt x="467" y="517"/>
                    </a:lnTo>
                    <a:lnTo>
                      <a:pt x="503" y="583"/>
                    </a:lnTo>
                    <a:lnTo>
                      <a:pt x="540" y="649"/>
                    </a:lnTo>
                    <a:lnTo>
                      <a:pt x="575" y="713"/>
                    </a:lnTo>
                    <a:lnTo>
                      <a:pt x="612" y="777"/>
                    </a:lnTo>
                    <a:lnTo>
                      <a:pt x="646" y="839"/>
                    </a:lnTo>
                    <a:lnTo>
                      <a:pt x="683" y="896"/>
                    </a:lnTo>
                    <a:lnTo>
                      <a:pt x="720" y="951"/>
                    </a:lnTo>
                    <a:lnTo>
                      <a:pt x="754" y="1001"/>
                    </a:lnTo>
                    <a:lnTo>
                      <a:pt x="791" y="1046"/>
                    </a:lnTo>
                    <a:lnTo>
                      <a:pt x="828" y="1085"/>
                    </a:lnTo>
                    <a:lnTo>
                      <a:pt x="863" y="1118"/>
                    </a:lnTo>
                    <a:lnTo>
                      <a:pt x="899" y="1145"/>
                    </a:lnTo>
                    <a:lnTo>
                      <a:pt x="936" y="1165"/>
                    </a:lnTo>
                    <a:lnTo>
                      <a:pt x="971" y="1178"/>
                    </a:lnTo>
                    <a:lnTo>
                      <a:pt x="1008" y="1183"/>
                    </a:lnTo>
                    <a:lnTo>
                      <a:pt x="1042" y="1182"/>
                    </a:lnTo>
                    <a:lnTo>
                      <a:pt x="1079" y="1173"/>
                    </a:lnTo>
                    <a:lnTo>
                      <a:pt x="1115" y="1157"/>
                    </a:lnTo>
                    <a:lnTo>
                      <a:pt x="1151" y="1134"/>
                    </a:lnTo>
                    <a:lnTo>
                      <a:pt x="1186" y="1104"/>
                    </a:lnTo>
                    <a:lnTo>
                      <a:pt x="1223" y="1068"/>
                    </a:lnTo>
                    <a:lnTo>
                      <a:pt x="1259" y="1026"/>
                    </a:lnTo>
                    <a:lnTo>
                      <a:pt x="1295" y="979"/>
                    </a:lnTo>
                    <a:lnTo>
                      <a:pt x="1331" y="927"/>
                    </a:lnTo>
                    <a:lnTo>
                      <a:pt x="1366" y="870"/>
                    </a:lnTo>
                    <a:lnTo>
                      <a:pt x="1403" y="811"/>
                    </a:lnTo>
                    <a:lnTo>
                      <a:pt x="1437" y="749"/>
                    </a:lnTo>
                    <a:lnTo>
                      <a:pt x="1474" y="685"/>
                    </a:lnTo>
                    <a:lnTo>
                      <a:pt x="1511" y="620"/>
                    </a:lnTo>
                    <a:lnTo>
                      <a:pt x="1546" y="553"/>
                    </a:lnTo>
                    <a:lnTo>
                      <a:pt x="1582" y="488"/>
                    </a:lnTo>
                    <a:lnTo>
                      <a:pt x="1619" y="424"/>
                    </a:lnTo>
                    <a:lnTo>
                      <a:pt x="1654" y="362"/>
                    </a:lnTo>
                    <a:lnTo>
                      <a:pt x="1691" y="303"/>
                    </a:lnTo>
                    <a:lnTo>
                      <a:pt x="1727" y="247"/>
                    </a:lnTo>
                    <a:lnTo>
                      <a:pt x="1762" y="197"/>
                    </a:lnTo>
                    <a:lnTo>
                      <a:pt x="1799" y="150"/>
                    </a:lnTo>
                    <a:lnTo>
                      <a:pt x="1834" y="109"/>
                    </a:lnTo>
                    <a:lnTo>
                      <a:pt x="1870" y="75"/>
                    </a:lnTo>
                    <a:lnTo>
                      <a:pt x="1907" y="45"/>
                    </a:lnTo>
                    <a:lnTo>
                      <a:pt x="1942" y="24"/>
                    </a:lnTo>
                    <a:lnTo>
                      <a:pt x="1979" y="9"/>
                    </a:lnTo>
                    <a:lnTo>
                      <a:pt x="2014" y="1"/>
                    </a:lnTo>
                    <a:lnTo>
                      <a:pt x="2050" y="1"/>
                    </a:lnTo>
                    <a:lnTo>
                      <a:pt x="2086" y="8"/>
                    </a:lnTo>
                    <a:lnTo>
                      <a:pt x="2123" y="22"/>
                    </a:lnTo>
                    <a:lnTo>
                      <a:pt x="2157" y="43"/>
                    </a:lnTo>
                    <a:lnTo>
                      <a:pt x="2194" y="71"/>
                    </a:lnTo>
                    <a:lnTo>
                      <a:pt x="2230" y="105"/>
                    </a:lnTo>
                    <a:lnTo>
                      <a:pt x="2265" y="146"/>
                    </a:lnTo>
                    <a:lnTo>
                      <a:pt x="2302" y="191"/>
                    </a:lnTo>
                    <a:lnTo>
                      <a:pt x="2337" y="242"/>
                    </a:lnTo>
                    <a:lnTo>
                      <a:pt x="2374" y="298"/>
                    </a:lnTo>
                    <a:lnTo>
                      <a:pt x="2410" y="356"/>
                    </a:lnTo>
                    <a:lnTo>
                      <a:pt x="2445" y="418"/>
                    </a:lnTo>
                    <a:lnTo>
                      <a:pt x="2482" y="481"/>
                    </a:lnTo>
                    <a:lnTo>
                      <a:pt x="2519" y="547"/>
                    </a:lnTo>
                    <a:lnTo>
                      <a:pt x="2553" y="613"/>
                    </a:lnTo>
                    <a:lnTo>
                      <a:pt x="2590" y="679"/>
                    </a:lnTo>
                    <a:lnTo>
                      <a:pt x="2625" y="742"/>
                    </a:lnTo>
                  </a:path>
                </a:pathLst>
              </a:cu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306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1995" y="2233"/>
                  <a:ext cx="1533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14:m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a14:m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反相</a:t>
                  </a:r>
                </a:p>
              </p:txBody>
            </p:sp>
          </mc:Choice>
          <mc:Fallback xmlns="">
            <p:sp>
              <p:nvSpPr>
                <p:cNvPr id="55306" name="Text 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95" y="2233"/>
                  <a:ext cx="1533" cy="330"/>
                </a:xfrm>
                <a:prstGeom prst="rect">
                  <a:avLst/>
                </a:prstGeom>
                <a:blipFill>
                  <a:blip r:embed="rId20"/>
                  <a:stretch>
                    <a:fillRect t="-12791" b="-3139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787825" y="1552922"/>
                <a:ext cx="34306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825" y="1552922"/>
                <a:ext cx="3430683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/>
              <p:cNvSpPr/>
              <p:nvPr/>
            </p:nvSpPr>
            <p:spPr>
              <a:xfrm>
                <a:off x="4554448" y="1548467"/>
                <a:ext cx="344722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2" name="矩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448" y="1548467"/>
                <a:ext cx="3447226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>
              <a:xfrm>
                <a:off x="787825" y="2139482"/>
                <a:ext cx="47292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825" y="2139482"/>
                <a:ext cx="4729243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5955017" y="2139482"/>
                <a:ext cx="245644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5017" y="2139482"/>
                <a:ext cx="2456442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/>
          <p:cNvGrpSpPr/>
          <p:nvPr/>
        </p:nvGrpSpPr>
        <p:grpSpPr>
          <a:xfrm>
            <a:off x="6428488" y="4108409"/>
            <a:ext cx="2861980" cy="1503599"/>
            <a:chOff x="6428488" y="4108409"/>
            <a:chExt cx="2861980" cy="15035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矩形 56"/>
                <p:cNvSpPr/>
                <p:nvPr/>
              </p:nvSpPr>
              <p:spPr>
                <a:xfrm>
                  <a:off x="6428488" y="4954506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矩形 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8488" y="4954506"/>
                  <a:ext cx="534890" cy="52322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矩形 59"/>
                <p:cNvSpPr/>
                <p:nvPr/>
              </p:nvSpPr>
              <p:spPr>
                <a:xfrm>
                  <a:off x="8856568" y="5088788"/>
                  <a:ext cx="43390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矩形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6568" y="5088788"/>
                  <a:ext cx="433900" cy="52322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矩形 60"/>
                <p:cNvSpPr/>
                <p:nvPr/>
              </p:nvSpPr>
              <p:spPr>
                <a:xfrm>
                  <a:off x="6439574" y="4108409"/>
                  <a:ext cx="48570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矩形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9574" y="4108409"/>
                  <a:ext cx="485709" cy="52322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组合 3"/>
          <p:cNvGrpSpPr/>
          <p:nvPr/>
        </p:nvGrpSpPr>
        <p:grpSpPr>
          <a:xfrm>
            <a:off x="3409108" y="4090731"/>
            <a:ext cx="2861980" cy="1503599"/>
            <a:chOff x="3409108" y="4090731"/>
            <a:chExt cx="2861980" cy="15035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矩形 61"/>
                <p:cNvSpPr/>
                <p:nvPr/>
              </p:nvSpPr>
              <p:spPr>
                <a:xfrm>
                  <a:off x="3409108" y="4936828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矩形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9108" y="4936828"/>
                  <a:ext cx="534890" cy="52322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矩形 62"/>
                <p:cNvSpPr/>
                <p:nvPr/>
              </p:nvSpPr>
              <p:spPr>
                <a:xfrm>
                  <a:off x="5837188" y="5071110"/>
                  <a:ext cx="43390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矩形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37188" y="5071110"/>
                  <a:ext cx="433900" cy="523220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矩形 63"/>
                <p:cNvSpPr/>
                <p:nvPr/>
              </p:nvSpPr>
              <p:spPr>
                <a:xfrm>
                  <a:off x="3420194" y="4090731"/>
                  <a:ext cx="48570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矩形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0194" y="4090731"/>
                  <a:ext cx="485709" cy="523220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组合 2"/>
          <p:cNvGrpSpPr/>
          <p:nvPr/>
        </p:nvGrpSpPr>
        <p:grpSpPr>
          <a:xfrm>
            <a:off x="822744" y="4118631"/>
            <a:ext cx="2566521" cy="1492158"/>
            <a:chOff x="822744" y="4118631"/>
            <a:chExt cx="2566521" cy="14921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矩形 64"/>
                <p:cNvSpPr/>
                <p:nvPr/>
              </p:nvSpPr>
              <p:spPr>
                <a:xfrm>
                  <a:off x="822744" y="4964728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矩形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744" y="4964728"/>
                  <a:ext cx="534890" cy="523220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矩形 65"/>
                <p:cNvSpPr/>
                <p:nvPr/>
              </p:nvSpPr>
              <p:spPr>
                <a:xfrm>
                  <a:off x="2955365" y="5087569"/>
                  <a:ext cx="43390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矩形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5365" y="5087569"/>
                  <a:ext cx="433900" cy="523220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矩形 66"/>
                <p:cNvSpPr/>
                <p:nvPr/>
              </p:nvSpPr>
              <p:spPr>
                <a:xfrm>
                  <a:off x="833830" y="4118631"/>
                  <a:ext cx="48570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矩形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830" y="4118631"/>
                  <a:ext cx="485709" cy="523220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3611604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/>
      <p:bldP spid="51" grpId="0"/>
      <p:bldP spid="52" grpId="0"/>
      <p:bldP spid="53" grpId="0"/>
      <p:bldP spid="5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92" name="Line 52"/>
          <p:cNvSpPr>
            <a:spLocks noChangeShapeType="1"/>
          </p:cNvSpPr>
          <p:nvPr/>
        </p:nvSpPr>
        <p:spPr bwMode="auto">
          <a:xfrm>
            <a:off x="3344450" y="4675600"/>
            <a:ext cx="2882900" cy="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35893" name="Oval 53"/>
          <p:cNvSpPr>
            <a:spLocks noChangeArrowheads="1"/>
          </p:cNvSpPr>
          <p:nvPr/>
        </p:nvSpPr>
        <p:spPr bwMode="auto">
          <a:xfrm>
            <a:off x="3649251" y="3588164"/>
            <a:ext cx="2130425" cy="2130425"/>
          </a:xfrm>
          <a:prstGeom prst="ellipse">
            <a:avLst/>
          </a:prstGeom>
          <a:noFill/>
          <a:ln w="28575">
            <a:solidFill>
              <a:schemeClr val="tx1"/>
            </a:solidFill>
            <a:prstDash val="lgDashDot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2800" dirty="0">
              <a:solidFill>
                <a:srgbClr val="3333CC"/>
              </a:solidFill>
              <a:latin typeface="+mn-lt"/>
              <a:ea typeface="+mn-ea"/>
            </a:endParaRPr>
          </a:p>
        </p:txBody>
      </p:sp>
      <p:sp>
        <p:nvSpPr>
          <p:cNvPr id="35894" name="Line 54"/>
          <p:cNvSpPr>
            <a:spLocks noChangeShapeType="1"/>
          </p:cNvSpPr>
          <p:nvPr/>
        </p:nvSpPr>
        <p:spPr bwMode="auto">
          <a:xfrm flipV="1">
            <a:off x="4730338" y="2902363"/>
            <a:ext cx="0" cy="327660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35895" name="Line 55"/>
          <p:cNvSpPr>
            <a:spLocks noChangeShapeType="1"/>
          </p:cNvSpPr>
          <p:nvPr/>
        </p:nvSpPr>
        <p:spPr bwMode="auto">
          <a:xfrm rot="1395668" flipH="1" flipV="1">
            <a:off x="3906425" y="4024726"/>
            <a:ext cx="922338" cy="447675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35898" name="Freeform 58"/>
          <p:cNvSpPr>
            <a:spLocks/>
          </p:cNvSpPr>
          <p:nvPr/>
        </p:nvSpPr>
        <p:spPr bwMode="auto">
          <a:xfrm>
            <a:off x="3496850" y="3227800"/>
            <a:ext cx="622300" cy="528638"/>
          </a:xfrm>
          <a:custGeom>
            <a:avLst/>
            <a:gdLst>
              <a:gd name="T0" fmla="*/ 2147483646 w 392"/>
              <a:gd name="T1" fmla="*/ 0 h 333"/>
              <a:gd name="T2" fmla="*/ 0 w 392"/>
              <a:gd name="T3" fmla="*/ 2147483646 h 333"/>
              <a:gd name="T4" fmla="*/ 0 60000 65536"/>
              <a:gd name="T5" fmla="*/ 0 60000 65536"/>
              <a:gd name="T6" fmla="*/ 0 w 392"/>
              <a:gd name="T7" fmla="*/ 0 h 333"/>
              <a:gd name="T8" fmla="*/ 392 w 392"/>
              <a:gd name="T9" fmla="*/ 333 h 3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2" h="333">
                <a:moveTo>
                  <a:pt x="379" y="0"/>
                </a:moveTo>
                <a:cubicBezTo>
                  <a:pt x="392" y="0"/>
                  <a:pt x="67" y="93"/>
                  <a:pt x="0" y="333"/>
                </a:cubicBezTo>
              </a:path>
            </a:pathLst>
          </a:custGeom>
          <a:noFill/>
          <a:ln w="41275">
            <a:solidFill>
              <a:srgbClr val="993366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35901" name="Line 61"/>
          <p:cNvSpPr>
            <a:spLocks noChangeShapeType="1"/>
          </p:cNvSpPr>
          <p:nvPr/>
        </p:nvSpPr>
        <p:spPr bwMode="auto">
          <a:xfrm>
            <a:off x="4003264" y="3837400"/>
            <a:ext cx="14287" cy="1627188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35902" name="Line 62"/>
          <p:cNvSpPr>
            <a:spLocks noChangeShapeType="1"/>
          </p:cNvSpPr>
          <p:nvPr/>
        </p:nvSpPr>
        <p:spPr bwMode="auto">
          <a:xfrm rot="20204332" flipH="1">
            <a:off x="3884201" y="4840701"/>
            <a:ext cx="950913" cy="461963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358" name="Text Box 65"/>
              <p:cNvSpPr txBox="1">
                <a:spLocks noChangeArrowheads="1"/>
              </p:cNvSpPr>
              <p:nvPr/>
            </p:nvSpPr>
            <p:spPr bwMode="auto">
              <a:xfrm>
                <a:off x="620301" y="573500"/>
                <a:ext cx="8385175" cy="1427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50000"/>
                  </a:spcBef>
                  <a:buClrTx/>
                  <a:buSz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例：一个质点作简谐振动，振幅为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，在起始时刻质点的位移为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，且向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轴的负方向运动，代表此简谐振动的旋转矢量图为 </a:t>
                </a:r>
              </a:p>
            </p:txBody>
          </p:sp>
        </mc:Choice>
        <mc:Fallback xmlns="">
          <p:sp>
            <p:nvSpPr>
              <p:cNvPr id="57358" name="Text 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0301" y="573500"/>
                <a:ext cx="8385175" cy="1427163"/>
              </a:xfrm>
              <a:prstGeom prst="rect">
                <a:avLst/>
              </a:prstGeom>
              <a:blipFill>
                <a:blip r:embed="rId3"/>
                <a:stretch>
                  <a:fillRect l="-1527" t="-4274" r="-1455" b="-111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3643710" y="3315660"/>
                <a:ext cx="515206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710" y="3315660"/>
                <a:ext cx="515206" cy="5783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3142346" y="3630624"/>
                <a:ext cx="5532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346" y="3630624"/>
                <a:ext cx="55322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4741967" y="3845684"/>
                <a:ext cx="53540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1967" y="3845684"/>
                <a:ext cx="53540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5890834" y="4123393"/>
                <a:ext cx="485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834" y="4123393"/>
                <a:ext cx="48570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4620242" y="4604910"/>
                <a:ext cx="5348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0242" y="4604910"/>
                <a:ext cx="53489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任意多边形: 形状 1"/>
          <p:cNvSpPr/>
          <p:nvPr/>
        </p:nvSpPr>
        <p:spPr>
          <a:xfrm>
            <a:off x="4498258" y="4319999"/>
            <a:ext cx="663677" cy="340491"/>
          </a:xfrm>
          <a:custGeom>
            <a:avLst/>
            <a:gdLst>
              <a:gd name="connsiteX0" fmla="*/ 663677 w 663677"/>
              <a:gd name="connsiteY0" fmla="*/ 340491 h 340491"/>
              <a:gd name="connsiteX1" fmla="*/ 530942 w 663677"/>
              <a:gd name="connsiteY1" fmla="*/ 89769 h 340491"/>
              <a:gd name="connsiteX2" fmla="*/ 191729 w 663677"/>
              <a:gd name="connsiteY2" fmla="*/ 1278 h 340491"/>
              <a:gd name="connsiteX3" fmla="*/ 0 w 663677"/>
              <a:gd name="connsiteY3" fmla="*/ 45524 h 34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3677" h="340491">
                <a:moveTo>
                  <a:pt x="663677" y="340491"/>
                </a:moveTo>
                <a:cubicBezTo>
                  <a:pt x="636638" y="243397"/>
                  <a:pt x="609600" y="146304"/>
                  <a:pt x="530942" y="89769"/>
                </a:cubicBezTo>
                <a:cubicBezTo>
                  <a:pt x="452284" y="33234"/>
                  <a:pt x="280219" y="8652"/>
                  <a:pt x="191729" y="1278"/>
                </a:cubicBezTo>
                <a:cubicBezTo>
                  <a:pt x="103239" y="-6096"/>
                  <a:pt x="51619" y="19714"/>
                  <a:pt x="0" y="45524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180623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5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35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5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7" dur="500"/>
                                        <p:tgtEl>
                                          <p:spTgt spid="35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5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35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1000" fill="hold"/>
                                        <p:tgtEl>
                                          <p:spTgt spid="3589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62" dur="1000" fill="hold"/>
                                        <p:tgtEl>
                                          <p:spTgt spid="3589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93" grpId="0" animBg="1"/>
      <p:bldP spid="57358" grpId="0"/>
      <p:bldP spid="18" grpId="0"/>
      <p:bldP spid="20" grpId="0"/>
      <p:bldP spid="21" grpId="0"/>
      <p:bldP spid="22" grpId="0"/>
      <p:bldP spid="24" grpId="0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21"/>
          <p:cNvSpPr/>
          <p:nvPr/>
        </p:nvSpPr>
        <p:spPr>
          <a:xfrm>
            <a:off x="0" y="1134737"/>
            <a:ext cx="12197665" cy="5723263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2418468" y="252859"/>
            <a:ext cx="9773534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3600" dirty="0"/>
          </a:p>
        </p:txBody>
      </p:sp>
      <p:sp>
        <p:nvSpPr>
          <p:cNvPr id="27" name="矩形 26"/>
          <p:cNvSpPr/>
          <p:nvPr/>
        </p:nvSpPr>
        <p:spPr>
          <a:xfrm>
            <a:off x="1677555" y="1413204"/>
            <a:ext cx="8842553" cy="584771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lang="zh-CN" altLang="en-US" sz="3200" spc="6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引言</a:t>
            </a:r>
            <a:endParaRPr lang="en-US" altLang="zh-CN" sz="3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8" name="组 41"/>
          <p:cNvGrpSpPr/>
          <p:nvPr/>
        </p:nvGrpSpPr>
        <p:grpSpPr>
          <a:xfrm>
            <a:off x="9284090" y="252856"/>
            <a:ext cx="2907908" cy="563245"/>
            <a:chOff x="9284089" y="252855"/>
            <a:chExt cx="2907908" cy="563245"/>
          </a:xfrm>
        </p:grpSpPr>
        <p:grpSp>
          <p:nvGrpSpPr>
            <p:cNvPr id="29" name="组 42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31" name="组 49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35" name="圆角矩形 34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" name="圆角矩形 35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" name="圆角矩形 36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圆角矩形 37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" name="圆角矩形 38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2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33" name="圆角矩形 32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" name="Freeform 96"/>
                <p:cNvSpPr/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dirty="0">
                    <a:solidFill>
                      <a:srgbClr val="AD1C21"/>
                    </a:solidFill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0" name="文本框 29"/>
            <p:cNvSpPr txBox="1"/>
            <p:nvPr/>
          </p:nvSpPr>
          <p:spPr>
            <a:xfrm>
              <a:off x="9284089" y="252855"/>
              <a:ext cx="2170011" cy="563245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r"/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itchFamily="34" charset="-122"/>
                <a:cs typeface="Segoe UI Semilight" panose="020B0402040204020203" pitchFamily="34" charset="0"/>
              </a:endParaRPr>
            </a:p>
          </p:txBody>
        </p:sp>
      </p:grpSp>
      <p:sp>
        <p:nvSpPr>
          <p:cNvPr id="40" name="矩形 39"/>
          <p:cNvSpPr/>
          <p:nvPr/>
        </p:nvSpPr>
        <p:spPr>
          <a:xfrm>
            <a:off x="591760" y="2075887"/>
            <a:ext cx="11248198" cy="3970316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just"/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振动是物质的一种很普遍的运动形式，物体在一定位置附近作的周期性往复运动叫做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机械振动</a:t>
            </a:r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，振动在空间的传播过程叫做波动。由机械振动形成的波动称为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机械波</a:t>
            </a:r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。波动也是常见的物质运动形式。这两种运动形式有内在关联性。例如，声带的振动通过气流的疏密变化促成声音的传播。</a:t>
            </a:r>
          </a:p>
          <a:p>
            <a:pPr algn="just"/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本章和下一章从最简单的机械振动、机械波入手研究振动与波的基本规律，使其成为研究更复杂运动的基础。</a:t>
            </a:r>
          </a:p>
          <a:p>
            <a:pPr algn="just"/>
            <a:r>
              <a:rPr lang="zh-CN" altLang="en-US" sz="2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本章的</a:t>
            </a:r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主要内容有，机械振动中的简谐运动及合成，阻尼运动中的受迫振动</a:t>
            </a:r>
            <a:r>
              <a:rPr lang="zh-CN" altLang="en-US" sz="280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和共振等。</a:t>
            </a:r>
            <a:endParaRPr lang="zh-CN" altLang="en-US" sz="28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Freeform 96"/>
          <p:cNvSpPr/>
          <p:nvPr/>
        </p:nvSpPr>
        <p:spPr bwMode="auto">
          <a:xfrm>
            <a:off x="76279" y="369238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rgbClr val="AD1C21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91516" y="267581"/>
            <a:ext cx="1914059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zh-CN" altLang="en-US" sz="2400" spc="6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机械振动</a:t>
            </a:r>
          </a:p>
        </p:txBody>
      </p:sp>
    </p:spTree>
    <p:extLst>
      <p:ext uri="{BB962C8B-B14F-4D97-AF65-F5344CB8AC3E}">
        <p14:creationId xmlns:p14="http://schemas.microsoft.com/office/powerpoint/2010/main" val="17051916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75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92" name="Line 52"/>
          <p:cNvSpPr>
            <a:spLocks noChangeShapeType="1"/>
          </p:cNvSpPr>
          <p:nvPr/>
        </p:nvSpPr>
        <p:spPr bwMode="auto">
          <a:xfrm>
            <a:off x="3804416" y="4645464"/>
            <a:ext cx="2882900" cy="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35893" name="Oval 53"/>
          <p:cNvSpPr>
            <a:spLocks noChangeArrowheads="1"/>
          </p:cNvSpPr>
          <p:nvPr/>
        </p:nvSpPr>
        <p:spPr bwMode="auto">
          <a:xfrm>
            <a:off x="4109217" y="3558028"/>
            <a:ext cx="2130425" cy="2130425"/>
          </a:xfrm>
          <a:prstGeom prst="ellipse">
            <a:avLst/>
          </a:prstGeom>
          <a:noFill/>
          <a:ln w="28575">
            <a:solidFill>
              <a:schemeClr val="tx1"/>
            </a:solidFill>
            <a:prstDash val="lgDashDot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2800" dirty="0">
              <a:solidFill>
                <a:srgbClr val="3333CC"/>
              </a:solidFill>
              <a:latin typeface="+mn-lt"/>
              <a:ea typeface="+mn-ea"/>
            </a:endParaRPr>
          </a:p>
        </p:txBody>
      </p:sp>
      <p:sp>
        <p:nvSpPr>
          <p:cNvPr id="35894" name="Line 54"/>
          <p:cNvSpPr>
            <a:spLocks noChangeShapeType="1"/>
          </p:cNvSpPr>
          <p:nvPr/>
        </p:nvSpPr>
        <p:spPr bwMode="auto">
          <a:xfrm flipV="1">
            <a:off x="5190304" y="2872227"/>
            <a:ext cx="0" cy="327660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35898" name="Freeform 58"/>
          <p:cNvSpPr>
            <a:spLocks/>
          </p:cNvSpPr>
          <p:nvPr/>
        </p:nvSpPr>
        <p:spPr bwMode="auto">
          <a:xfrm>
            <a:off x="3956816" y="3197664"/>
            <a:ext cx="622300" cy="528638"/>
          </a:xfrm>
          <a:custGeom>
            <a:avLst/>
            <a:gdLst>
              <a:gd name="T0" fmla="*/ 2147483646 w 392"/>
              <a:gd name="T1" fmla="*/ 0 h 333"/>
              <a:gd name="T2" fmla="*/ 0 w 392"/>
              <a:gd name="T3" fmla="*/ 2147483646 h 333"/>
              <a:gd name="T4" fmla="*/ 0 60000 65536"/>
              <a:gd name="T5" fmla="*/ 0 60000 65536"/>
              <a:gd name="T6" fmla="*/ 0 w 392"/>
              <a:gd name="T7" fmla="*/ 0 h 333"/>
              <a:gd name="T8" fmla="*/ 392 w 392"/>
              <a:gd name="T9" fmla="*/ 333 h 3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2" h="333">
                <a:moveTo>
                  <a:pt x="379" y="0"/>
                </a:moveTo>
                <a:cubicBezTo>
                  <a:pt x="392" y="0"/>
                  <a:pt x="67" y="93"/>
                  <a:pt x="0" y="333"/>
                </a:cubicBezTo>
              </a:path>
            </a:pathLst>
          </a:custGeom>
          <a:noFill/>
          <a:ln w="41275">
            <a:solidFill>
              <a:srgbClr val="993366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35902" name="Line 62"/>
          <p:cNvSpPr>
            <a:spLocks noChangeShapeType="1"/>
          </p:cNvSpPr>
          <p:nvPr/>
        </p:nvSpPr>
        <p:spPr bwMode="auto">
          <a:xfrm rot="20204332" flipH="1">
            <a:off x="4984697" y="4683955"/>
            <a:ext cx="415517" cy="975962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358" name="Text Box 65"/>
              <p:cNvSpPr txBox="1">
                <a:spLocks noChangeArrowheads="1"/>
              </p:cNvSpPr>
              <p:nvPr/>
            </p:nvSpPr>
            <p:spPr bwMode="auto">
              <a:xfrm>
                <a:off x="620301" y="573500"/>
                <a:ext cx="8904699" cy="18158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50000"/>
                  </a:spcBef>
                  <a:buClrTx/>
                  <a:buSz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例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10.3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：一弹簧振子，沿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轴作振幅为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的谐振动。若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时，振子的运动状态分别为：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(1)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；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(2)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过平衡位置向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轴正方向运动；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(3)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处向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轴负方向运动。试用旋转矢量法确定相应的初相值。</a:t>
                </a:r>
              </a:p>
            </p:txBody>
          </p:sp>
        </mc:Choice>
        <mc:Fallback xmlns="">
          <p:sp>
            <p:nvSpPr>
              <p:cNvPr id="57358" name="Text 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0301" y="573500"/>
                <a:ext cx="8904699" cy="1815882"/>
              </a:xfrm>
              <a:prstGeom prst="rect">
                <a:avLst/>
              </a:prstGeom>
              <a:blipFill>
                <a:blip r:embed="rId3"/>
                <a:stretch>
                  <a:fillRect l="-1437" t="-3356" r="-1369" b="-83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4675085" y="4958610"/>
                <a:ext cx="515206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085" y="4958610"/>
                <a:ext cx="515206" cy="5783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3602312" y="3600488"/>
                <a:ext cx="5532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312" y="3600488"/>
                <a:ext cx="55322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5213245" y="4892984"/>
                <a:ext cx="1551066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245" y="4892984"/>
                <a:ext cx="1551066" cy="8244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6350800" y="4093257"/>
                <a:ext cx="485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800" y="4093257"/>
                <a:ext cx="48570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4737604" y="4570482"/>
                <a:ext cx="5348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7604" y="4570482"/>
                <a:ext cx="53489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任意多边形: 形状 1"/>
          <p:cNvSpPr/>
          <p:nvPr/>
        </p:nvSpPr>
        <p:spPr>
          <a:xfrm flipV="1">
            <a:off x="5218445" y="4641572"/>
            <a:ext cx="527921" cy="534439"/>
          </a:xfrm>
          <a:custGeom>
            <a:avLst/>
            <a:gdLst>
              <a:gd name="connsiteX0" fmla="*/ 663677 w 663677"/>
              <a:gd name="connsiteY0" fmla="*/ 340491 h 340491"/>
              <a:gd name="connsiteX1" fmla="*/ 530942 w 663677"/>
              <a:gd name="connsiteY1" fmla="*/ 89769 h 340491"/>
              <a:gd name="connsiteX2" fmla="*/ 191729 w 663677"/>
              <a:gd name="connsiteY2" fmla="*/ 1278 h 340491"/>
              <a:gd name="connsiteX3" fmla="*/ 0 w 663677"/>
              <a:gd name="connsiteY3" fmla="*/ 45524 h 34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3677" h="340491">
                <a:moveTo>
                  <a:pt x="663677" y="340491"/>
                </a:moveTo>
                <a:cubicBezTo>
                  <a:pt x="636638" y="243397"/>
                  <a:pt x="609600" y="146304"/>
                  <a:pt x="530942" y="89769"/>
                </a:cubicBezTo>
                <a:cubicBezTo>
                  <a:pt x="452284" y="33234"/>
                  <a:pt x="280219" y="8652"/>
                  <a:pt x="191729" y="1278"/>
                </a:cubicBezTo>
                <a:cubicBezTo>
                  <a:pt x="103239" y="-6096"/>
                  <a:pt x="51619" y="19714"/>
                  <a:pt x="0" y="45524"/>
                </a:cubicBezTo>
              </a:path>
            </a:pathLst>
          </a:custGeom>
          <a:noFill/>
          <a:ln w="41275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16" name="Line 52"/>
          <p:cNvSpPr>
            <a:spLocks noChangeShapeType="1"/>
          </p:cNvSpPr>
          <p:nvPr/>
        </p:nvSpPr>
        <p:spPr bwMode="auto">
          <a:xfrm>
            <a:off x="7013169" y="4627133"/>
            <a:ext cx="2882900" cy="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17" name="Oval 53"/>
          <p:cNvSpPr>
            <a:spLocks noChangeArrowheads="1"/>
          </p:cNvSpPr>
          <p:nvPr/>
        </p:nvSpPr>
        <p:spPr bwMode="auto">
          <a:xfrm>
            <a:off x="7317970" y="3539697"/>
            <a:ext cx="2130425" cy="2130425"/>
          </a:xfrm>
          <a:prstGeom prst="ellipse">
            <a:avLst/>
          </a:prstGeom>
          <a:noFill/>
          <a:ln w="28575">
            <a:solidFill>
              <a:schemeClr val="tx1"/>
            </a:solidFill>
            <a:prstDash val="lgDashDot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2800" dirty="0">
              <a:solidFill>
                <a:srgbClr val="3333CC"/>
              </a:solidFill>
              <a:latin typeface="+mn-lt"/>
              <a:ea typeface="+mn-ea"/>
            </a:endParaRPr>
          </a:p>
        </p:txBody>
      </p:sp>
      <p:sp>
        <p:nvSpPr>
          <p:cNvPr id="19" name="Line 54"/>
          <p:cNvSpPr>
            <a:spLocks noChangeShapeType="1"/>
          </p:cNvSpPr>
          <p:nvPr/>
        </p:nvSpPr>
        <p:spPr bwMode="auto">
          <a:xfrm flipV="1">
            <a:off x="8399057" y="2853896"/>
            <a:ext cx="0" cy="327660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23" name="Line 55"/>
          <p:cNvSpPr>
            <a:spLocks noChangeShapeType="1"/>
          </p:cNvSpPr>
          <p:nvPr/>
        </p:nvSpPr>
        <p:spPr bwMode="auto">
          <a:xfrm rot="1395668" flipV="1">
            <a:off x="8592995" y="3659390"/>
            <a:ext cx="161347" cy="1037433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 dirty="0">
              <a:latin typeface="+mn-lt"/>
              <a:ea typeface="+mn-ea"/>
            </a:endParaRPr>
          </a:p>
        </p:txBody>
      </p:sp>
      <p:sp>
        <p:nvSpPr>
          <p:cNvPr id="25" name="Freeform 58"/>
          <p:cNvSpPr>
            <a:spLocks/>
          </p:cNvSpPr>
          <p:nvPr/>
        </p:nvSpPr>
        <p:spPr bwMode="auto">
          <a:xfrm>
            <a:off x="7165569" y="3179333"/>
            <a:ext cx="622300" cy="528638"/>
          </a:xfrm>
          <a:custGeom>
            <a:avLst/>
            <a:gdLst>
              <a:gd name="T0" fmla="*/ 2147483646 w 392"/>
              <a:gd name="T1" fmla="*/ 0 h 333"/>
              <a:gd name="T2" fmla="*/ 0 w 392"/>
              <a:gd name="T3" fmla="*/ 2147483646 h 333"/>
              <a:gd name="T4" fmla="*/ 0 60000 65536"/>
              <a:gd name="T5" fmla="*/ 0 60000 65536"/>
              <a:gd name="T6" fmla="*/ 0 w 392"/>
              <a:gd name="T7" fmla="*/ 0 h 333"/>
              <a:gd name="T8" fmla="*/ 392 w 392"/>
              <a:gd name="T9" fmla="*/ 333 h 3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2" h="333">
                <a:moveTo>
                  <a:pt x="379" y="0"/>
                </a:moveTo>
                <a:cubicBezTo>
                  <a:pt x="392" y="0"/>
                  <a:pt x="67" y="93"/>
                  <a:pt x="0" y="333"/>
                </a:cubicBezTo>
              </a:path>
            </a:pathLst>
          </a:custGeom>
          <a:noFill/>
          <a:ln w="41275">
            <a:solidFill>
              <a:srgbClr val="993366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26" name="Line 61"/>
          <p:cNvSpPr>
            <a:spLocks noChangeShapeType="1"/>
          </p:cNvSpPr>
          <p:nvPr/>
        </p:nvSpPr>
        <p:spPr bwMode="auto">
          <a:xfrm>
            <a:off x="8942418" y="3768293"/>
            <a:ext cx="14287" cy="1627188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27" name="Line 62"/>
          <p:cNvSpPr>
            <a:spLocks noChangeShapeType="1"/>
          </p:cNvSpPr>
          <p:nvPr/>
        </p:nvSpPr>
        <p:spPr bwMode="auto">
          <a:xfrm rot="20204332">
            <a:off x="8587321" y="4534909"/>
            <a:ext cx="172693" cy="1011035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8781756" y="3164800"/>
                <a:ext cx="515206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1756" y="3164800"/>
                <a:ext cx="515206" cy="5783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6811065" y="3582157"/>
                <a:ext cx="5532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1065" y="3582157"/>
                <a:ext cx="55322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8892995" y="3742809"/>
                <a:ext cx="1223540" cy="8272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2995" y="3742809"/>
                <a:ext cx="1223540" cy="8272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9446850" y="4569583"/>
                <a:ext cx="485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850" y="4569583"/>
                <a:ext cx="485709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7907165" y="4535641"/>
                <a:ext cx="5348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165" y="4535641"/>
                <a:ext cx="53489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Line 52"/>
          <p:cNvSpPr>
            <a:spLocks noChangeShapeType="1"/>
          </p:cNvSpPr>
          <p:nvPr/>
        </p:nvSpPr>
        <p:spPr bwMode="auto">
          <a:xfrm>
            <a:off x="675016" y="4652577"/>
            <a:ext cx="2882900" cy="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35" name="Oval 53"/>
          <p:cNvSpPr>
            <a:spLocks noChangeArrowheads="1"/>
          </p:cNvSpPr>
          <p:nvPr/>
        </p:nvSpPr>
        <p:spPr bwMode="auto">
          <a:xfrm>
            <a:off x="979817" y="3565141"/>
            <a:ext cx="2130425" cy="2130425"/>
          </a:xfrm>
          <a:prstGeom prst="ellipse">
            <a:avLst/>
          </a:prstGeom>
          <a:noFill/>
          <a:ln w="28575">
            <a:solidFill>
              <a:schemeClr val="tx1"/>
            </a:solidFill>
            <a:prstDash val="lgDashDot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2800" dirty="0">
              <a:solidFill>
                <a:srgbClr val="3333CC"/>
              </a:solidFill>
              <a:latin typeface="+mn-lt"/>
              <a:ea typeface="+mn-ea"/>
            </a:endParaRPr>
          </a:p>
        </p:txBody>
      </p:sp>
      <p:sp>
        <p:nvSpPr>
          <p:cNvPr id="36" name="Line 54"/>
          <p:cNvSpPr>
            <a:spLocks noChangeShapeType="1"/>
          </p:cNvSpPr>
          <p:nvPr/>
        </p:nvSpPr>
        <p:spPr bwMode="auto">
          <a:xfrm flipV="1">
            <a:off x="2060904" y="2879340"/>
            <a:ext cx="0" cy="327660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37" name="Line 55"/>
          <p:cNvSpPr>
            <a:spLocks noChangeShapeType="1"/>
          </p:cNvSpPr>
          <p:nvPr/>
        </p:nvSpPr>
        <p:spPr bwMode="auto">
          <a:xfrm rot="1395668" flipH="1">
            <a:off x="1025182" y="4417973"/>
            <a:ext cx="960980" cy="437245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38" name="Freeform 58"/>
          <p:cNvSpPr>
            <a:spLocks/>
          </p:cNvSpPr>
          <p:nvPr/>
        </p:nvSpPr>
        <p:spPr bwMode="auto">
          <a:xfrm>
            <a:off x="827416" y="3204777"/>
            <a:ext cx="622300" cy="528638"/>
          </a:xfrm>
          <a:custGeom>
            <a:avLst/>
            <a:gdLst>
              <a:gd name="T0" fmla="*/ 2147483646 w 392"/>
              <a:gd name="T1" fmla="*/ 0 h 333"/>
              <a:gd name="T2" fmla="*/ 0 w 392"/>
              <a:gd name="T3" fmla="*/ 2147483646 h 333"/>
              <a:gd name="T4" fmla="*/ 0 60000 65536"/>
              <a:gd name="T5" fmla="*/ 0 60000 65536"/>
              <a:gd name="T6" fmla="*/ 0 w 392"/>
              <a:gd name="T7" fmla="*/ 0 h 333"/>
              <a:gd name="T8" fmla="*/ 392 w 392"/>
              <a:gd name="T9" fmla="*/ 333 h 3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2" h="333">
                <a:moveTo>
                  <a:pt x="379" y="0"/>
                </a:moveTo>
                <a:cubicBezTo>
                  <a:pt x="392" y="0"/>
                  <a:pt x="67" y="93"/>
                  <a:pt x="0" y="333"/>
                </a:cubicBezTo>
              </a:path>
            </a:pathLst>
          </a:custGeom>
          <a:noFill/>
          <a:ln w="41275">
            <a:solidFill>
              <a:srgbClr val="993366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1113426" y="4628441"/>
                <a:ext cx="515206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426" y="4628441"/>
                <a:ext cx="515206" cy="5783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472912" y="3607601"/>
                <a:ext cx="5532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912" y="3607601"/>
                <a:ext cx="553228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2161433" y="3784561"/>
                <a:ext cx="122354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433" y="3784561"/>
                <a:ext cx="1223540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3221400" y="4100370"/>
                <a:ext cx="485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1400" y="4100370"/>
                <a:ext cx="485709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1976208" y="4581887"/>
                <a:ext cx="5348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6208" y="4581887"/>
                <a:ext cx="534890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任意多边形 3"/>
          <p:cNvSpPr/>
          <p:nvPr/>
        </p:nvSpPr>
        <p:spPr>
          <a:xfrm>
            <a:off x="1637750" y="4293581"/>
            <a:ext cx="927100" cy="333053"/>
          </a:xfrm>
          <a:custGeom>
            <a:avLst/>
            <a:gdLst>
              <a:gd name="connsiteX0" fmla="*/ 927100 w 927100"/>
              <a:gd name="connsiteY0" fmla="*/ 333053 h 333053"/>
              <a:gd name="connsiteX1" fmla="*/ 711200 w 927100"/>
              <a:gd name="connsiteY1" fmla="*/ 40953 h 333053"/>
              <a:gd name="connsiteX2" fmla="*/ 317500 w 927100"/>
              <a:gd name="connsiteY2" fmla="*/ 15553 h 333053"/>
              <a:gd name="connsiteX3" fmla="*/ 63500 w 927100"/>
              <a:gd name="connsiteY3" fmla="*/ 167953 h 333053"/>
              <a:gd name="connsiteX4" fmla="*/ 0 w 927100"/>
              <a:gd name="connsiteY4" fmla="*/ 320353 h 333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7100" h="333053">
                <a:moveTo>
                  <a:pt x="927100" y="333053"/>
                </a:moveTo>
                <a:cubicBezTo>
                  <a:pt x="869950" y="213461"/>
                  <a:pt x="812800" y="93870"/>
                  <a:pt x="711200" y="40953"/>
                </a:cubicBezTo>
                <a:cubicBezTo>
                  <a:pt x="609600" y="-11964"/>
                  <a:pt x="425450" y="-5614"/>
                  <a:pt x="317500" y="15553"/>
                </a:cubicBezTo>
                <a:cubicBezTo>
                  <a:pt x="209550" y="36720"/>
                  <a:pt x="116417" y="117153"/>
                  <a:pt x="63500" y="167953"/>
                </a:cubicBezTo>
                <a:cubicBezTo>
                  <a:pt x="10583" y="218753"/>
                  <a:pt x="5291" y="269553"/>
                  <a:pt x="0" y="320353"/>
                </a:cubicBezTo>
              </a:path>
            </a:pathLst>
          </a:custGeom>
          <a:noFill/>
          <a:ln w="41275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8572500" y="4356100"/>
            <a:ext cx="254000" cy="279400"/>
          </a:xfrm>
          <a:custGeom>
            <a:avLst/>
            <a:gdLst>
              <a:gd name="connsiteX0" fmla="*/ 254000 w 254000"/>
              <a:gd name="connsiteY0" fmla="*/ 279400 h 279400"/>
              <a:gd name="connsiteX1" fmla="*/ 177800 w 254000"/>
              <a:gd name="connsiteY1" fmla="*/ 114300 h 279400"/>
              <a:gd name="connsiteX2" fmla="*/ 88900 w 254000"/>
              <a:gd name="connsiteY2" fmla="*/ 38100 h 279400"/>
              <a:gd name="connsiteX3" fmla="*/ 0 w 254000"/>
              <a:gd name="connsiteY3" fmla="*/ 0 h 27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000" h="279400">
                <a:moveTo>
                  <a:pt x="254000" y="279400"/>
                </a:moveTo>
                <a:cubicBezTo>
                  <a:pt x="229658" y="216958"/>
                  <a:pt x="205317" y="154517"/>
                  <a:pt x="177800" y="114300"/>
                </a:cubicBezTo>
                <a:cubicBezTo>
                  <a:pt x="150283" y="74083"/>
                  <a:pt x="118533" y="57150"/>
                  <a:pt x="88900" y="38100"/>
                </a:cubicBezTo>
                <a:cubicBezTo>
                  <a:pt x="59267" y="19050"/>
                  <a:pt x="29633" y="9525"/>
                  <a:pt x="0" y="0"/>
                </a:cubicBezTo>
              </a:path>
            </a:pathLst>
          </a:custGeom>
          <a:noFill/>
          <a:ln w="41275">
            <a:solidFill>
              <a:srgbClr val="FF00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521907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5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5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7" dur="500"/>
                                        <p:tgtEl>
                                          <p:spTgt spid="35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35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35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93" grpId="0" animBg="1"/>
      <p:bldP spid="57358" grpId="0"/>
      <p:bldP spid="18" grpId="0"/>
      <p:bldP spid="20" grpId="0"/>
      <p:bldP spid="21" grpId="0"/>
      <p:bldP spid="22" grpId="0"/>
      <p:bldP spid="24" grpId="0"/>
      <p:bldP spid="2" grpId="0" animBg="1"/>
      <p:bldP spid="17" grpId="0" animBg="1"/>
      <p:bldP spid="28" grpId="0"/>
      <p:bldP spid="29" grpId="0"/>
      <p:bldP spid="30" grpId="0"/>
      <p:bldP spid="31" grpId="0"/>
      <p:bldP spid="32" grpId="0"/>
      <p:bldP spid="35" grpId="0" animBg="1"/>
      <p:bldP spid="41" grpId="0"/>
      <p:bldP spid="42" grpId="0"/>
      <p:bldP spid="43" grpId="0"/>
      <p:bldP spid="44" grpId="0"/>
      <p:bldP spid="45" grpId="0"/>
      <p:bldP spid="4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8" name="Rectangle 43"/>
          <p:cNvSpPr>
            <a:spLocks noChangeArrowheads="1"/>
          </p:cNvSpPr>
          <p:nvPr/>
        </p:nvSpPr>
        <p:spPr bwMode="auto">
          <a:xfrm>
            <a:off x="5614688" y="1144880"/>
            <a:ext cx="184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/>
              <p:cNvSpPr/>
              <p:nvPr/>
            </p:nvSpPr>
            <p:spPr>
              <a:xfrm>
                <a:off x="7380491" y="2473661"/>
                <a:ext cx="2128275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6" name="矩形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491" y="2473661"/>
                <a:ext cx="2128275" cy="8989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40"/>
              <p:cNvSpPr>
                <a:spLocks noChangeArrowheads="1"/>
              </p:cNvSpPr>
              <p:nvPr/>
            </p:nvSpPr>
            <p:spPr bwMode="auto">
              <a:xfrm>
                <a:off x="488440" y="598517"/>
                <a:ext cx="8637587" cy="18158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Sz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例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10.4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：一物体沿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轴做简谐振动，振幅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=0.12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，周期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，当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0.06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且向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轴正向运动，求：①初相位；② 自计时起至第一次通过平衡位置的时间。</a:t>
                </a:r>
              </a:p>
            </p:txBody>
          </p:sp>
        </mc:Choice>
        <mc:Fallback xmlns="">
          <p:sp>
            <p:nvSpPr>
              <p:cNvPr id="38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8440" y="598517"/>
                <a:ext cx="8637587" cy="1815882"/>
              </a:xfrm>
              <a:prstGeom prst="rect">
                <a:avLst/>
              </a:prstGeom>
              <a:blipFill>
                <a:blip r:embed="rId4"/>
                <a:stretch>
                  <a:fillRect l="-1411" t="-3020" r="-1482" b="-906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7380491" y="3484319"/>
                <a:ext cx="1551066" cy="8272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491" y="3484319"/>
                <a:ext cx="1551066" cy="8272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Line 5"/>
          <p:cNvSpPr>
            <a:spLocks noChangeShapeType="1"/>
          </p:cNvSpPr>
          <p:nvPr/>
        </p:nvSpPr>
        <p:spPr bwMode="auto">
          <a:xfrm>
            <a:off x="1037459" y="4665738"/>
            <a:ext cx="2882900" cy="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18" name="Oval 6"/>
          <p:cNvSpPr>
            <a:spLocks noChangeArrowheads="1"/>
          </p:cNvSpPr>
          <p:nvPr/>
        </p:nvSpPr>
        <p:spPr bwMode="auto">
          <a:xfrm>
            <a:off x="1342260" y="3578302"/>
            <a:ext cx="2130425" cy="2130425"/>
          </a:xfrm>
          <a:prstGeom prst="ellipse">
            <a:avLst/>
          </a:prstGeom>
          <a:noFill/>
          <a:ln w="38100">
            <a:solidFill>
              <a:srgbClr val="6600CC"/>
            </a:solidFill>
            <a:prstDash val="lgDashDot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2800">
              <a:solidFill>
                <a:srgbClr val="3333CC"/>
              </a:solidFill>
              <a:latin typeface="+mn-lt"/>
              <a:ea typeface="+mn-ea"/>
            </a:endParaRPr>
          </a:p>
        </p:txBody>
      </p:sp>
      <p:sp>
        <p:nvSpPr>
          <p:cNvPr id="19" name="Line 7"/>
          <p:cNvSpPr>
            <a:spLocks noChangeShapeType="1"/>
          </p:cNvSpPr>
          <p:nvPr/>
        </p:nvSpPr>
        <p:spPr bwMode="auto">
          <a:xfrm flipV="1">
            <a:off x="2423347" y="2892501"/>
            <a:ext cx="0" cy="327660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20" name="Line 8"/>
          <p:cNvSpPr>
            <a:spLocks noChangeShapeType="1"/>
          </p:cNvSpPr>
          <p:nvPr/>
        </p:nvSpPr>
        <p:spPr bwMode="auto">
          <a:xfrm flipV="1">
            <a:off x="2409059" y="3702127"/>
            <a:ext cx="560388" cy="942975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21" name="Freeform 14"/>
          <p:cNvSpPr>
            <a:spLocks/>
          </p:cNvSpPr>
          <p:nvPr/>
        </p:nvSpPr>
        <p:spPr bwMode="auto">
          <a:xfrm>
            <a:off x="1494659" y="3132213"/>
            <a:ext cx="622300" cy="528638"/>
          </a:xfrm>
          <a:custGeom>
            <a:avLst/>
            <a:gdLst>
              <a:gd name="T0" fmla="*/ 2147483646 w 392"/>
              <a:gd name="T1" fmla="*/ 0 h 333"/>
              <a:gd name="T2" fmla="*/ 0 w 392"/>
              <a:gd name="T3" fmla="*/ 2147483646 h 333"/>
              <a:gd name="T4" fmla="*/ 0 60000 65536"/>
              <a:gd name="T5" fmla="*/ 0 60000 65536"/>
              <a:gd name="T6" fmla="*/ 0 w 392"/>
              <a:gd name="T7" fmla="*/ 0 h 333"/>
              <a:gd name="T8" fmla="*/ 392 w 392"/>
              <a:gd name="T9" fmla="*/ 333 h 3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2" h="333">
                <a:moveTo>
                  <a:pt x="379" y="0"/>
                </a:moveTo>
                <a:cubicBezTo>
                  <a:pt x="392" y="0"/>
                  <a:pt x="67" y="93"/>
                  <a:pt x="0" y="333"/>
                </a:cubicBezTo>
              </a:path>
            </a:pathLst>
          </a:custGeom>
          <a:noFill/>
          <a:ln w="41275">
            <a:solidFill>
              <a:srgbClr val="993366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22" name="Line 15"/>
          <p:cNvSpPr>
            <a:spLocks noChangeShapeType="1"/>
          </p:cNvSpPr>
          <p:nvPr/>
        </p:nvSpPr>
        <p:spPr bwMode="auto">
          <a:xfrm>
            <a:off x="2998022" y="3751338"/>
            <a:ext cx="0" cy="1752600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23" name="Line 16"/>
          <p:cNvSpPr>
            <a:spLocks noChangeShapeType="1"/>
          </p:cNvSpPr>
          <p:nvPr/>
        </p:nvSpPr>
        <p:spPr bwMode="auto">
          <a:xfrm>
            <a:off x="2415409" y="4664151"/>
            <a:ext cx="546100" cy="831850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2792775" y="5438626"/>
                <a:ext cx="515206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775" y="5438626"/>
                <a:ext cx="515206" cy="5783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2529294" y="4537592"/>
                <a:ext cx="53540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294" y="4537592"/>
                <a:ext cx="53540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3584670" y="4605806"/>
                <a:ext cx="485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670" y="4605806"/>
                <a:ext cx="48570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1984402" y="4567968"/>
                <a:ext cx="5348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4402" y="4567968"/>
                <a:ext cx="53489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1113695" y="3486486"/>
                <a:ext cx="5532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695" y="3486486"/>
                <a:ext cx="55322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 Box 31"/>
              <p:cNvSpPr txBox="1">
                <a:spLocks noChangeArrowheads="1"/>
              </p:cNvSpPr>
              <p:nvPr/>
            </p:nvSpPr>
            <p:spPr bwMode="auto">
              <a:xfrm>
                <a:off x="2393866" y="3110801"/>
                <a:ext cx="1151161" cy="5236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 type="none" w="sm" len="lg"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50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0" lang="zh-CN" altLang="en-US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29" name="Text 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93866" y="3110801"/>
                <a:ext cx="1151161" cy="52364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 type="none" w="sm" len="lg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Line 17"/>
          <p:cNvSpPr>
            <a:spLocks noChangeShapeType="1"/>
          </p:cNvSpPr>
          <p:nvPr/>
        </p:nvSpPr>
        <p:spPr bwMode="auto">
          <a:xfrm>
            <a:off x="4230065" y="4644402"/>
            <a:ext cx="2882900" cy="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31" name="Oval 18"/>
          <p:cNvSpPr>
            <a:spLocks noChangeArrowheads="1"/>
          </p:cNvSpPr>
          <p:nvPr/>
        </p:nvSpPr>
        <p:spPr bwMode="auto">
          <a:xfrm>
            <a:off x="4534866" y="3556966"/>
            <a:ext cx="2130425" cy="2130425"/>
          </a:xfrm>
          <a:prstGeom prst="ellipse">
            <a:avLst/>
          </a:prstGeom>
          <a:noFill/>
          <a:ln w="38100">
            <a:solidFill>
              <a:srgbClr val="6600CC"/>
            </a:solidFill>
            <a:prstDash val="lgDashDot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2800">
              <a:solidFill>
                <a:srgbClr val="3333CC"/>
              </a:solidFill>
              <a:latin typeface="+mn-lt"/>
              <a:ea typeface="+mn-ea"/>
            </a:endParaRPr>
          </a:p>
        </p:txBody>
      </p:sp>
      <p:sp>
        <p:nvSpPr>
          <p:cNvPr id="32" name="Line 19"/>
          <p:cNvSpPr>
            <a:spLocks noChangeShapeType="1"/>
          </p:cNvSpPr>
          <p:nvPr/>
        </p:nvSpPr>
        <p:spPr bwMode="auto">
          <a:xfrm flipV="1">
            <a:off x="5615953" y="2871165"/>
            <a:ext cx="0" cy="327660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33" name="Line 20"/>
          <p:cNvSpPr>
            <a:spLocks noChangeShapeType="1"/>
          </p:cNvSpPr>
          <p:nvPr/>
        </p:nvSpPr>
        <p:spPr bwMode="auto">
          <a:xfrm flipH="1" flipV="1">
            <a:off x="5613179" y="3560063"/>
            <a:ext cx="7536" cy="1084339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34" name="Freeform 25"/>
          <p:cNvSpPr>
            <a:spLocks/>
          </p:cNvSpPr>
          <p:nvPr/>
        </p:nvSpPr>
        <p:spPr bwMode="auto">
          <a:xfrm>
            <a:off x="4687265" y="3110877"/>
            <a:ext cx="622300" cy="528638"/>
          </a:xfrm>
          <a:custGeom>
            <a:avLst/>
            <a:gdLst>
              <a:gd name="T0" fmla="*/ 2147483646 w 392"/>
              <a:gd name="T1" fmla="*/ 0 h 333"/>
              <a:gd name="T2" fmla="*/ 0 w 392"/>
              <a:gd name="T3" fmla="*/ 2147483646 h 333"/>
              <a:gd name="T4" fmla="*/ 0 60000 65536"/>
              <a:gd name="T5" fmla="*/ 0 60000 65536"/>
              <a:gd name="T6" fmla="*/ 0 w 392"/>
              <a:gd name="T7" fmla="*/ 0 h 333"/>
              <a:gd name="T8" fmla="*/ 392 w 392"/>
              <a:gd name="T9" fmla="*/ 333 h 3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2" h="333">
                <a:moveTo>
                  <a:pt x="379" y="0"/>
                </a:moveTo>
                <a:cubicBezTo>
                  <a:pt x="392" y="0"/>
                  <a:pt x="67" y="93"/>
                  <a:pt x="0" y="333"/>
                </a:cubicBezTo>
              </a:path>
            </a:pathLst>
          </a:custGeom>
          <a:noFill/>
          <a:ln w="41275">
            <a:solidFill>
              <a:srgbClr val="993366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37" name="Line 30"/>
          <p:cNvSpPr>
            <a:spLocks noChangeShapeType="1"/>
          </p:cNvSpPr>
          <p:nvPr/>
        </p:nvSpPr>
        <p:spPr bwMode="auto">
          <a:xfrm>
            <a:off x="5622303" y="4653927"/>
            <a:ext cx="546100" cy="83185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4273740" y="3415883"/>
                <a:ext cx="5532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3740" y="3415883"/>
                <a:ext cx="553228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5058838" y="4542114"/>
                <a:ext cx="5348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838" y="4542114"/>
                <a:ext cx="53489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5068680" y="3758812"/>
                <a:ext cx="515206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8680" y="3758812"/>
                <a:ext cx="515206" cy="5783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5942355" y="4075502"/>
                <a:ext cx="7097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355" y="4075502"/>
                <a:ext cx="709746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6747906" y="4542114"/>
                <a:ext cx="485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906" y="4542114"/>
                <a:ext cx="485709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7380491" y="4423292"/>
                <a:ext cx="2932919" cy="910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491" y="4423292"/>
                <a:ext cx="2932919" cy="91057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任意多边形 3"/>
          <p:cNvSpPr/>
          <p:nvPr/>
        </p:nvSpPr>
        <p:spPr>
          <a:xfrm>
            <a:off x="5625881" y="4144264"/>
            <a:ext cx="406399" cy="863600"/>
          </a:xfrm>
          <a:custGeom>
            <a:avLst/>
            <a:gdLst>
              <a:gd name="connsiteX0" fmla="*/ 279400 w 511771"/>
              <a:gd name="connsiteY0" fmla="*/ 863600 h 863600"/>
              <a:gd name="connsiteX1" fmla="*/ 469900 w 511771"/>
              <a:gd name="connsiteY1" fmla="*/ 596900 h 863600"/>
              <a:gd name="connsiteX2" fmla="*/ 495300 w 511771"/>
              <a:gd name="connsiteY2" fmla="*/ 279400 h 863600"/>
              <a:gd name="connsiteX3" fmla="*/ 266700 w 511771"/>
              <a:gd name="connsiteY3" fmla="*/ 88900 h 863600"/>
              <a:gd name="connsiteX4" fmla="*/ 0 w 511771"/>
              <a:gd name="connsiteY4" fmla="*/ 0 h 86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1771" h="863600">
                <a:moveTo>
                  <a:pt x="279400" y="863600"/>
                </a:moveTo>
                <a:cubicBezTo>
                  <a:pt x="356658" y="778933"/>
                  <a:pt x="433917" y="694267"/>
                  <a:pt x="469900" y="596900"/>
                </a:cubicBezTo>
                <a:cubicBezTo>
                  <a:pt x="505883" y="499533"/>
                  <a:pt x="529167" y="364067"/>
                  <a:pt x="495300" y="279400"/>
                </a:cubicBezTo>
                <a:cubicBezTo>
                  <a:pt x="461433" y="194733"/>
                  <a:pt x="349250" y="135467"/>
                  <a:pt x="266700" y="88900"/>
                </a:cubicBezTo>
                <a:cubicBezTo>
                  <a:pt x="184150" y="42333"/>
                  <a:pt x="92075" y="21166"/>
                  <a:pt x="0" y="0"/>
                </a:cubicBezTo>
              </a:path>
            </a:pathLst>
          </a:custGeom>
          <a:noFill/>
          <a:ln w="41275">
            <a:solidFill>
              <a:srgbClr val="0000FF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7380491" y="5427738"/>
                <a:ext cx="2206052" cy="910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491" y="5427738"/>
                <a:ext cx="2206052" cy="91057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527274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38" grpId="0"/>
      <p:bldP spid="44" grpId="0"/>
      <p:bldP spid="18" grpId="0" animBg="1"/>
      <p:bldP spid="24" grpId="0"/>
      <p:bldP spid="25" grpId="0"/>
      <p:bldP spid="26" grpId="0"/>
      <p:bldP spid="27" grpId="0"/>
      <p:bldP spid="28" grpId="0"/>
      <p:bldP spid="29" grpId="0"/>
      <p:bldP spid="31" grpId="0" animBg="1"/>
      <p:bldP spid="39" grpId="0"/>
      <p:bldP spid="42" grpId="0"/>
      <p:bldP spid="45" grpId="0"/>
      <p:bldP spid="46" grpId="0"/>
      <p:bldP spid="47" grpId="0"/>
      <p:bldP spid="48" grpId="0"/>
      <p:bldP spid="4" grpId="0" animBg="1"/>
      <p:bldP spid="5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 Box 29"/>
              <p:cNvSpPr txBox="1">
                <a:spLocks noChangeArrowheads="1"/>
              </p:cNvSpPr>
              <p:nvPr/>
            </p:nvSpPr>
            <p:spPr bwMode="auto">
              <a:xfrm>
                <a:off x="586396" y="1076250"/>
                <a:ext cx="4292600" cy="954107"/>
              </a:xfrm>
              <a:prstGeom prst="rect">
                <a:avLst/>
              </a:prstGeom>
              <a:extLst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just">
                  <a:spcBef>
                    <a:spcPct val="50000"/>
                  </a:spcBef>
                  <a:defRPr sz="2800">
                    <a:solidFill>
                      <a:srgbClr val="0000FF"/>
                    </a:solidFill>
                    <a:latin typeface="+mn-lt"/>
                    <a:ea typeface="+mn-ea"/>
                  </a:defRPr>
                </a:lvl1pPr>
              </a:lstStyle>
              <a:p>
                <a:r>
                  <a:rPr lang="zh-CN" altLang="en-US" dirty="0"/>
                  <a:t>已知：简谐振动的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dirty="0"/>
                  <a:t>曲线，求简谐振动方程</a:t>
                </a:r>
              </a:p>
            </p:txBody>
          </p:sp>
        </mc:Choice>
        <mc:Fallback xmlns="">
          <p:sp>
            <p:nvSpPr>
              <p:cNvPr id="43" name="Text 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6396" y="1076250"/>
                <a:ext cx="4292600" cy="954107"/>
              </a:xfrm>
              <a:prstGeom prst="rect">
                <a:avLst/>
              </a:prstGeom>
              <a:blipFill>
                <a:blip r:embed="rId3"/>
                <a:stretch>
                  <a:fillRect l="-2841" t="-7051" r="-2983" b="-17308"/>
                </a:stretch>
              </a:blipFill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586396" y="448130"/>
            <a:ext cx="1435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例：</a:t>
            </a:r>
          </a:p>
        </p:txBody>
      </p:sp>
      <p:sp>
        <p:nvSpPr>
          <p:cNvPr id="4" name="矩形 3"/>
          <p:cNvSpPr/>
          <p:nvPr/>
        </p:nvSpPr>
        <p:spPr>
          <a:xfrm>
            <a:off x="586396" y="2329572"/>
            <a:ext cx="41370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解：确定</a:t>
            </a:r>
            <a:r>
              <a:rPr lang="zh-CN" altLang="en-US" sz="2800" dirty="0">
                <a:solidFill>
                  <a:srgbClr val="FF0000"/>
                </a:solidFill>
                <a:latin typeface="+mn-lt"/>
                <a:ea typeface="+mn-ea"/>
              </a:rPr>
              <a:t>角频率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、</a:t>
            </a:r>
            <a:r>
              <a:rPr lang="zh-CN" altLang="en-US" sz="2800" dirty="0">
                <a:solidFill>
                  <a:srgbClr val="FF0000"/>
                </a:solidFill>
                <a:latin typeface="+mn-lt"/>
                <a:ea typeface="+mn-ea"/>
              </a:rPr>
              <a:t>振幅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、</a:t>
            </a:r>
            <a:r>
              <a:rPr lang="zh-CN" altLang="en-US" sz="2800" dirty="0">
                <a:solidFill>
                  <a:srgbClr val="FF0000"/>
                </a:solidFill>
                <a:latin typeface="+mn-lt"/>
                <a:ea typeface="+mn-ea"/>
              </a:rPr>
              <a:t>初相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三个物理量</a:t>
            </a:r>
          </a:p>
        </p:txBody>
      </p:sp>
      <p:sp>
        <p:nvSpPr>
          <p:cNvPr id="85" name="Oval 74"/>
          <p:cNvSpPr>
            <a:spLocks noChangeArrowheads="1"/>
          </p:cNvSpPr>
          <p:nvPr/>
        </p:nvSpPr>
        <p:spPr bwMode="auto">
          <a:xfrm>
            <a:off x="5934685" y="3424957"/>
            <a:ext cx="2274887" cy="22733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86" name="Line 75"/>
          <p:cNvSpPr>
            <a:spLocks noChangeShapeType="1"/>
          </p:cNvSpPr>
          <p:nvPr/>
        </p:nvSpPr>
        <p:spPr bwMode="auto">
          <a:xfrm>
            <a:off x="5934685" y="4556844"/>
            <a:ext cx="30448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90" name="Line 79"/>
          <p:cNvSpPr>
            <a:spLocks noChangeShapeType="1"/>
          </p:cNvSpPr>
          <p:nvPr/>
        </p:nvSpPr>
        <p:spPr bwMode="auto">
          <a:xfrm flipV="1">
            <a:off x="7077685" y="3424957"/>
            <a:ext cx="0" cy="1131888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93" name="Arc 82"/>
          <p:cNvSpPr>
            <a:spLocks/>
          </p:cNvSpPr>
          <p:nvPr/>
        </p:nvSpPr>
        <p:spPr bwMode="auto">
          <a:xfrm>
            <a:off x="7091973" y="4174257"/>
            <a:ext cx="385762" cy="373063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rgbClr val="000080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96" name="Oval 89"/>
          <p:cNvSpPr>
            <a:spLocks noChangeArrowheads="1"/>
          </p:cNvSpPr>
          <p:nvPr/>
        </p:nvSpPr>
        <p:spPr bwMode="auto">
          <a:xfrm>
            <a:off x="7055460" y="3393207"/>
            <a:ext cx="49212" cy="49213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97" name="Arc 90"/>
          <p:cNvSpPr>
            <a:spLocks/>
          </p:cNvSpPr>
          <p:nvPr/>
        </p:nvSpPr>
        <p:spPr bwMode="auto">
          <a:xfrm>
            <a:off x="6163285" y="3296369"/>
            <a:ext cx="915987" cy="1216025"/>
          </a:xfrm>
          <a:custGeom>
            <a:avLst/>
            <a:gdLst>
              <a:gd name="G0" fmla="+- 15499 0 0"/>
              <a:gd name="G1" fmla="+- 21395 0 0"/>
              <a:gd name="G2" fmla="+- 21600 0 0"/>
              <a:gd name="T0" fmla="*/ 0 w 15499"/>
              <a:gd name="T1" fmla="*/ 6350 h 21395"/>
              <a:gd name="T2" fmla="*/ 12528 w 15499"/>
              <a:gd name="T3" fmla="*/ 0 h 21395"/>
              <a:gd name="T4" fmla="*/ 15499 w 15499"/>
              <a:gd name="T5" fmla="*/ 21395 h 21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499" h="21395" fill="none" extrusionOk="0">
                <a:moveTo>
                  <a:pt x="0" y="6350"/>
                </a:moveTo>
                <a:cubicBezTo>
                  <a:pt x="3352" y="2897"/>
                  <a:pt x="7761" y="662"/>
                  <a:pt x="12528" y="0"/>
                </a:cubicBezTo>
              </a:path>
              <a:path w="15499" h="21395" stroke="0" extrusionOk="0">
                <a:moveTo>
                  <a:pt x="0" y="6350"/>
                </a:moveTo>
                <a:cubicBezTo>
                  <a:pt x="3352" y="2897"/>
                  <a:pt x="7761" y="662"/>
                  <a:pt x="12528" y="0"/>
                </a:cubicBezTo>
                <a:lnTo>
                  <a:pt x="15499" y="21395"/>
                </a:lnTo>
                <a:close/>
              </a:path>
            </a:pathLst>
          </a:custGeom>
          <a:noFill/>
          <a:ln w="28575">
            <a:solidFill>
              <a:srgbClr val="CC0000"/>
            </a:solidFill>
            <a:prstDash val="sysDot"/>
            <a:round/>
            <a:headEnd type="triangle" w="sm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101" name="Line 94"/>
          <p:cNvSpPr>
            <a:spLocks noChangeShapeType="1"/>
          </p:cNvSpPr>
          <p:nvPr/>
        </p:nvSpPr>
        <p:spPr bwMode="auto">
          <a:xfrm flipH="1">
            <a:off x="6537935" y="4550494"/>
            <a:ext cx="469900" cy="3175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102" name="Oval 95"/>
          <p:cNvSpPr>
            <a:spLocks noChangeArrowheads="1"/>
          </p:cNvSpPr>
          <p:nvPr/>
        </p:nvSpPr>
        <p:spPr bwMode="auto">
          <a:xfrm>
            <a:off x="7012598" y="4486994"/>
            <a:ext cx="122237" cy="119063"/>
          </a:xfrm>
          <a:prstGeom prst="ellipse">
            <a:avLst/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 Box 31"/>
              <p:cNvSpPr txBox="1">
                <a:spLocks noChangeArrowheads="1"/>
              </p:cNvSpPr>
              <p:nvPr/>
            </p:nvSpPr>
            <p:spPr bwMode="auto">
              <a:xfrm>
                <a:off x="6516392" y="2877334"/>
                <a:ext cx="1151161" cy="5236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 type="none" w="sm" len="lg"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50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0" lang="zh-CN" altLang="en-US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53" name="Text 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16392" y="2877334"/>
                <a:ext cx="1151161" cy="5236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 type="none" w="sm" len="lg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6624613" y="3560185"/>
                <a:ext cx="515206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00CC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00CC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CC00"/>
                  </a:solidFill>
                </a:endParaRPr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613" y="3560185"/>
                <a:ext cx="515206" cy="5783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6652366" y="4511513"/>
                <a:ext cx="5348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2366" y="4511513"/>
                <a:ext cx="53489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8568413" y="4079662"/>
                <a:ext cx="485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8413" y="4079662"/>
                <a:ext cx="48570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5876384" y="4065375"/>
                <a:ext cx="131087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6384" y="4065375"/>
                <a:ext cx="131087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5743177" y="3430439"/>
                <a:ext cx="5532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177" y="3430439"/>
                <a:ext cx="55322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4766286" y="469197"/>
            <a:ext cx="5026023" cy="2457831"/>
            <a:chOff x="4766286" y="469197"/>
            <a:chExt cx="5026023" cy="2457831"/>
          </a:xfrm>
        </p:grpSpPr>
        <p:sp>
          <p:nvSpPr>
            <p:cNvPr id="21" name="Line 7"/>
            <p:cNvSpPr>
              <a:spLocks noChangeShapeType="1"/>
            </p:cNvSpPr>
            <p:nvPr/>
          </p:nvSpPr>
          <p:spPr bwMode="auto">
            <a:xfrm flipV="1">
              <a:off x="5614010" y="1999218"/>
              <a:ext cx="3889375" cy="15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22" name="Line 8"/>
            <p:cNvSpPr>
              <a:spLocks noChangeShapeType="1"/>
            </p:cNvSpPr>
            <p:nvPr/>
          </p:nvSpPr>
          <p:spPr bwMode="auto">
            <a:xfrm flipV="1">
              <a:off x="5902934" y="684768"/>
              <a:ext cx="0" cy="22240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23" name="未知"/>
            <p:cNvSpPr>
              <a:spLocks/>
            </p:cNvSpPr>
            <p:nvPr/>
          </p:nvSpPr>
          <p:spPr bwMode="auto">
            <a:xfrm>
              <a:off x="5904522" y="1983343"/>
              <a:ext cx="1179513" cy="661988"/>
            </a:xfrm>
            <a:custGeom>
              <a:avLst/>
              <a:gdLst>
                <a:gd name="T0" fmla="*/ 0 w 743"/>
                <a:gd name="T1" fmla="*/ 0 h 417"/>
                <a:gd name="T2" fmla="*/ 371 w 743"/>
                <a:gd name="T3" fmla="*/ 417 h 417"/>
                <a:gd name="T4" fmla="*/ 743 w 743"/>
                <a:gd name="T5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3" h="417">
                  <a:moveTo>
                    <a:pt x="0" y="0"/>
                  </a:moveTo>
                  <a:cubicBezTo>
                    <a:pt x="123" y="208"/>
                    <a:pt x="247" y="417"/>
                    <a:pt x="371" y="417"/>
                  </a:cubicBezTo>
                  <a:cubicBezTo>
                    <a:pt x="495" y="417"/>
                    <a:pt x="619" y="208"/>
                    <a:pt x="743" y="0"/>
                  </a:cubicBezTo>
                </a:path>
              </a:pathLst>
            </a:custGeom>
            <a:noFill/>
            <a:ln w="38100" cmpd="sng">
              <a:solidFill>
                <a:srgbClr val="A5002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24" name="未知"/>
            <p:cNvSpPr>
              <a:spLocks/>
            </p:cNvSpPr>
            <p:nvPr/>
          </p:nvSpPr>
          <p:spPr bwMode="auto">
            <a:xfrm flipV="1">
              <a:off x="7080860" y="1316593"/>
              <a:ext cx="1179513" cy="661988"/>
            </a:xfrm>
            <a:custGeom>
              <a:avLst/>
              <a:gdLst>
                <a:gd name="T0" fmla="*/ 0 w 743"/>
                <a:gd name="T1" fmla="*/ 0 h 417"/>
                <a:gd name="T2" fmla="*/ 371 w 743"/>
                <a:gd name="T3" fmla="*/ 417 h 417"/>
                <a:gd name="T4" fmla="*/ 743 w 743"/>
                <a:gd name="T5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3" h="417">
                  <a:moveTo>
                    <a:pt x="0" y="0"/>
                  </a:moveTo>
                  <a:cubicBezTo>
                    <a:pt x="123" y="208"/>
                    <a:pt x="247" y="417"/>
                    <a:pt x="371" y="417"/>
                  </a:cubicBezTo>
                  <a:cubicBezTo>
                    <a:pt x="495" y="417"/>
                    <a:pt x="619" y="208"/>
                    <a:pt x="743" y="0"/>
                  </a:cubicBezTo>
                </a:path>
              </a:pathLst>
            </a:custGeom>
            <a:noFill/>
            <a:ln w="38100" cmpd="sng">
              <a:solidFill>
                <a:srgbClr val="A5002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25" name="Line 11"/>
            <p:cNvSpPr>
              <a:spLocks noChangeShapeType="1"/>
            </p:cNvSpPr>
            <p:nvPr/>
          </p:nvSpPr>
          <p:spPr bwMode="auto">
            <a:xfrm>
              <a:off x="5891822" y="1308656"/>
              <a:ext cx="31035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26" name="Line 12"/>
            <p:cNvSpPr>
              <a:spLocks noChangeShapeType="1"/>
            </p:cNvSpPr>
            <p:nvPr/>
          </p:nvSpPr>
          <p:spPr bwMode="auto">
            <a:xfrm>
              <a:off x="5901347" y="2651681"/>
              <a:ext cx="31527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27" name="Line 13"/>
            <p:cNvSpPr>
              <a:spLocks noChangeShapeType="1"/>
            </p:cNvSpPr>
            <p:nvPr/>
          </p:nvSpPr>
          <p:spPr bwMode="auto">
            <a:xfrm>
              <a:off x="8261959" y="1996043"/>
              <a:ext cx="228600" cy="300038"/>
            </a:xfrm>
            <a:prstGeom prst="line">
              <a:avLst/>
            </a:prstGeom>
            <a:noFill/>
            <a:ln w="38100">
              <a:solidFill>
                <a:srgbClr val="A5002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39" name="Text Box 25"/>
            <p:cNvSpPr txBox="1">
              <a:spLocks noChangeArrowheads="1"/>
            </p:cNvSpPr>
            <p:nvPr/>
          </p:nvSpPr>
          <p:spPr bwMode="auto">
            <a:xfrm>
              <a:off x="6974497" y="1962707"/>
              <a:ext cx="385763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spcBef>
                  <a:spcPct val="50000"/>
                </a:spcBef>
              </a:pPr>
              <a:r>
                <a:rPr lang="en-US" altLang="zh-CN" sz="2800" dirty="0">
                  <a:solidFill>
                    <a:srgbClr val="0000FF"/>
                  </a:solidFill>
                  <a:latin typeface="+mn-lt"/>
                  <a:ea typeface="+mn-ea"/>
                </a:rPr>
                <a:t>1</a:t>
              </a:r>
            </a:p>
          </p:txBody>
        </p:sp>
        <p:sp>
          <p:nvSpPr>
            <p:cNvPr id="40" name="Line 26"/>
            <p:cNvSpPr>
              <a:spLocks noChangeShapeType="1"/>
            </p:cNvSpPr>
            <p:nvPr/>
          </p:nvSpPr>
          <p:spPr bwMode="auto">
            <a:xfrm>
              <a:off x="7087209" y="1886506"/>
              <a:ext cx="1588" cy="1920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41" name="Line 27"/>
            <p:cNvSpPr>
              <a:spLocks noChangeShapeType="1"/>
            </p:cNvSpPr>
            <p:nvPr/>
          </p:nvSpPr>
          <p:spPr bwMode="auto">
            <a:xfrm>
              <a:off x="8273071" y="1892856"/>
              <a:ext cx="1588" cy="1920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42" name="Text Box 28"/>
            <p:cNvSpPr txBox="1">
              <a:spLocks noChangeArrowheads="1"/>
            </p:cNvSpPr>
            <p:nvPr/>
          </p:nvSpPr>
          <p:spPr bwMode="auto">
            <a:xfrm>
              <a:off x="8017485" y="1946832"/>
              <a:ext cx="385763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just">
                <a:spcBef>
                  <a:spcPct val="50000"/>
                </a:spcBef>
              </a:pPr>
              <a:r>
                <a:rPr lang="en-US" altLang="zh-CN" sz="2800" dirty="0">
                  <a:solidFill>
                    <a:srgbClr val="0000FF"/>
                  </a:solidFill>
                  <a:latin typeface="+mn-lt"/>
                  <a:ea typeface="+mn-ea"/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矩形 58"/>
                <p:cNvSpPr/>
                <p:nvPr/>
              </p:nvSpPr>
              <p:spPr>
                <a:xfrm>
                  <a:off x="5848448" y="469197"/>
                  <a:ext cx="111395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矩形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8448" y="469197"/>
                  <a:ext cx="1113959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矩形 59"/>
                <p:cNvSpPr/>
                <p:nvPr/>
              </p:nvSpPr>
              <p:spPr>
                <a:xfrm>
                  <a:off x="8887894" y="1465680"/>
                  <a:ext cx="90441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矩形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7894" y="1465680"/>
                  <a:ext cx="904415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矩形 60"/>
                <p:cNvSpPr/>
                <p:nvPr/>
              </p:nvSpPr>
              <p:spPr>
                <a:xfrm>
                  <a:off x="5470108" y="1936648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矩形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0108" y="1936648"/>
                  <a:ext cx="534890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矩形 61"/>
                <p:cNvSpPr/>
                <p:nvPr/>
              </p:nvSpPr>
              <p:spPr>
                <a:xfrm>
                  <a:off x="4766286" y="2403808"/>
                  <a:ext cx="122180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−0.04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矩形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6286" y="2403808"/>
                  <a:ext cx="1221808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矩形 62"/>
                <p:cNvSpPr/>
                <p:nvPr/>
              </p:nvSpPr>
              <p:spPr>
                <a:xfrm>
                  <a:off x="5021068" y="1022973"/>
                  <a:ext cx="95410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0.04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矩形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1068" y="1022973"/>
                  <a:ext cx="954107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/>
              <p:cNvSpPr/>
              <p:nvPr/>
            </p:nvSpPr>
            <p:spPr>
              <a:xfrm>
                <a:off x="971499" y="3587725"/>
                <a:ext cx="225805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=0.04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4" name="矩形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499" y="3587725"/>
                <a:ext cx="225805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/>
              <p:cNvSpPr/>
              <p:nvPr/>
            </p:nvSpPr>
            <p:spPr>
              <a:xfrm>
                <a:off x="3469283" y="3582894"/>
                <a:ext cx="16416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5" name="矩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283" y="3582894"/>
                <a:ext cx="1641668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/>
              <p:cNvSpPr/>
              <p:nvPr/>
            </p:nvSpPr>
            <p:spPr>
              <a:xfrm>
                <a:off x="971499" y="4174257"/>
                <a:ext cx="3366819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𝑟𝑎𝑑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6" name="矩形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499" y="4174257"/>
                <a:ext cx="3366819" cy="89896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/>
              <p:cNvSpPr/>
              <p:nvPr/>
            </p:nvSpPr>
            <p:spPr>
              <a:xfrm>
                <a:off x="971499" y="5159891"/>
                <a:ext cx="1223540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0" name="矩形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499" y="5159891"/>
                <a:ext cx="1223540" cy="82445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/>
              <p:cNvSpPr/>
              <p:nvPr/>
            </p:nvSpPr>
            <p:spPr>
              <a:xfrm>
                <a:off x="2515600" y="5159891"/>
                <a:ext cx="3609193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=0.04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1" name="矩形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600" y="5159891"/>
                <a:ext cx="3609193" cy="82445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Line 79"/>
          <p:cNvSpPr>
            <a:spLocks noChangeShapeType="1"/>
          </p:cNvSpPr>
          <p:nvPr/>
        </p:nvSpPr>
        <p:spPr bwMode="auto">
          <a:xfrm>
            <a:off x="7077061" y="4593947"/>
            <a:ext cx="0" cy="1131888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7308250" y="3837568"/>
                <a:ext cx="53540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250" y="3837568"/>
                <a:ext cx="535403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063937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3" grpId="0"/>
      <p:bldP spid="4" grpId="0"/>
      <p:bldP spid="85" grpId="0" animBg="1"/>
      <p:bldP spid="86" grpId="0" animBg="1"/>
      <p:bldP spid="90" grpId="0" animBg="1"/>
      <p:bldP spid="90" grpId="1" animBg="1"/>
      <p:bldP spid="93" grpId="0" animBg="1"/>
      <p:bldP spid="96" grpId="0" animBg="1"/>
      <p:bldP spid="97" grpId="0" animBg="1"/>
      <p:bldP spid="101" grpId="0" animBg="1"/>
      <p:bldP spid="102" grpId="0" animBg="1"/>
      <p:bldP spid="53" grpId="0"/>
      <p:bldP spid="54" grpId="0"/>
      <p:bldP spid="55" grpId="0"/>
      <p:bldP spid="56" grpId="0"/>
      <p:bldP spid="57" grpId="0"/>
      <p:bldP spid="58" grpId="0"/>
      <p:bldP spid="64" grpId="0"/>
      <p:bldP spid="65" grpId="0"/>
      <p:bldP spid="66" grpId="0"/>
      <p:bldP spid="70" grpId="0"/>
      <p:bldP spid="71" grpId="0"/>
      <p:bldP spid="44" grpId="0" animBg="1"/>
      <p:bldP spid="4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Line 114"/>
          <p:cNvSpPr>
            <a:spLocks noChangeShapeType="1"/>
          </p:cNvSpPr>
          <p:nvPr/>
        </p:nvSpPr>
        <p:spPr bwMode="auto">
          <a:xfrm>
            <a:off x="7838856" y="5142888"/>
            <a:ext cx="0" cy="126365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35" name="Line 114"/>
          <p:cNvSpPr>
            <a:spLocks noChangeShapeType="1"/>
          </p:cNvSpPr>
          <p:nvPr/>
        </p:nvSpPr>
        <p:spPr bwMode="auto">
          <a:xfrm flipV="1">
            <a:off x="7841543" y="3813601"/>
            <a:ext cx="0" cy="126365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239" name="Line 113"/>
          <p:cNvSpPr>
            <a:spLocks noChangeShapeType="1"/>
          </p:cNvSpPr>
          <p:nvPr/>
        </p:nvSpPr>
        <p:spPr bwMode="auto">
          <a:xfrm>
            <a:off x="6578841" y="5111160"/>
            <a:ext cx="30321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just"/>
            <a:endParaRPr lang="zh-CN" altLang="en-US" sz="2800" dirty="0"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Text Box 76"/>
              <p:cNvSpPr txBox="1">
                <a:spLocks noChangeArrowheads="1"/>
              </p:cNvSpPr>
              <p:nvPr/>
            </p:nvSpPr>
            <p:spPr bwMode="auto">
              <a:xfrm>
                <a:off x="6286067" y="2757562"/>
                <a:ext cx="3766897" cy="9541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just">
                  <a:spcBef>
                    <a:spcPct val="50000"/>
                  </a:spcBef>
                  <a:defRPr sz="2800">
                    <a:solidFill>
                      <a:srgbClr val="0000FF"/>
                    </a:solidFill>
                    <a:latin typeface="+mn-lt"/>
                    <a:ea typeface="+mn-ea"/>
                  </a:defRPr>
                </a:lvl1pPr>
              </a:lstStyle>
              <a:p>
                <a:r>
                  <a:rPr lang="zh-CN" altLang="en-US" dirty="0"/>
                  <a:t>已知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&gt;0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r>
                  <a:rPr lang="zh-CN" altLang="en-US" dirty="0"/>
                  <a:t>相应的旋转矢量图为</a:t>
                </a:r>
              </a:p>
            </p:txBody>
          </p:sp>
        </mc:Choice>
        <mc:Fallback xmlns="">
          <p:sp>
            <p:nvSpPr>
              <p:cNvPr id="196" name="Text 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6067" y="2757562"/>
                <a:ext cx="3766897" cy="954107"/>
              </a:xfrm>
              <a:prstGeom prst="rect">
                <a:avLst/>
              </a:prstGeom>
              <a:blipFill>
                <a:blip r:embed="rId4"/>
                <a:stretch>
                  <a:fillRect l="-3236" t="-6369" b="-1656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5" name="Oval 105"/>
          <p:cNvSpPr>
            <a:spLocks noChangeArrowheads="1"/>
          </p:cNvSpPr>
          <p:nvPr/>
        </p:nvSpPr>
        <p:spPr bwMode="auto">
          <a:xfrm>
            <a:off x="7790169" y="5047755"/>
            <a:ext cx="122238" cy="119063"/>
          </a:xfrm>
          <a:prstGeom prst="ellipse">
            <a:avLst/>
          </a:pr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238" name="Oval 112"/>
          <p:cNvSpPr>
            <a:spLocks noChangeArrowheads="1"/>
          </p:cNvSpPr>
          <p:nvPr/>
        </p:nvSpPr>
        <p:spPr bwMode="auto">
          <a:xfrm>
            <a:off x="6588432" y="3852367"/>
            <a:ext cx="2536825" cy="2528888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241" name="Arc 115"/>
          <p:cNvSpPr>
            <a:spLocks/>
          </p:cNvSpPr>
          <p:nvPr/>
        </p:nvSpPr>
        <p:spPr bwMode="auto">
          <a:xfrm>
            <a:off x="7874241" y="5122273"/>
            <a:ext cx="1196975" cy="1449388"/>
          </a:xfrm>
          <a:custGeom>
            <a:avLst/>
            <a:gdLst>
              <a:gd name="G0" fmla="+- 0 0 0"/>
              <a:gd name="G1" fmla="+- 0 0 0"/>
              <a:gd name="G2" fmla="+- 21600 0 0"/>
              <a:gd name="T0" fmla="*/ 17400 w 17400"/>
              <a:gd name="T1" fmla="*/ 12799 h 21226"/>
              <a:gd name="T2" fmla="*/ 4000 w 17400"/>
              <a:gd name="T3" fmla="*/ 21226 h 21226"/>
              <a:gd name="T4" fmla="*/ 0 w 17400"/>
              <a:gd name="T5" fmla="*/ 0 h 21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7400" h="21226" fill="none" extrusionOk="0">
                <a:moveTo>
                  <a:pt x="17399" y="12798"/>
                </a:moveTo>
                <a:cubicBezTo>
                  <a:pt x="14160" y="17202"/>
                  <a:pt x="9372" y="20214"/>
                  <a:pt x="4000" y="21226"/>
                </a:cubicBezTo>
              </a:path>
              <a:path w="17400" h="21226" stroke="0" extrusionOk="0">
                <a:moveTo>
                  <a:pt x="17399" y="12798"/>
                </a:moveTo>
                <a:cubicBezTo>
                  <a:pt x="14160" y="17202"/>
                  <a:pt x="9372" y="20214"/>
                  <a:pt x="4000" y="21226"/>
                </a:cubicBezTo>
                <a:lnTo>
                  <a:pt x="0" y="0"/>
                </a:lnTo>
                <a:close/>
              </a:path>
            </a:pathLst>
          </a:custGeom>
          <a:noFill/>
          <a:ln w="28575">
            <a:solidFill>
              <a:srgbClr val="CC0000"/>
            </a:solidFill>
            <a:prstDash val="sysDot"/>
            <a:round/>
            <a:headEnd type="triangle" w="sm" len="lg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250" name="Arc 123"/>
          <p:cNvSpPr>
            <a:spLocks/>
          </p:cNvSpPr>
          <p:nvPr/>
        </p:nvSpPr>
        <p:spPr bwMode="auto">
          <a:xfrm>
            <a:off x="7275754" y="4487273"/>
            <a:ext cx="1155700" cy="1190625"/>
          </a:xfrm>
          <a:custGeom>
            <a:avLst/>
            <a:gdLst>
              <a:gd name="G0" fmla="+- 21600 0 0"/>
              <a:gd name="G1" fmla="+- 21600 0 0"/>
              <a:gd name="G2" fmla="+- 21600 0 0"/>
              <a:gd name="T0" fmla="*/ 20727 w 43200"/>
              <a:gd name="T1" fmla="*/ 43182 h 43182"/>
              <a:gd name="T2" fmla="*/ 43196 w 43200"/>
              <a:gd name="T3" fmla="*/ 21994 h 43182"/>
              <a:gd name="T4" fmla="*/ 21600 w 43200"/>
              <a:gd name="T5" fmla="*/ 21600 h 43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00" h="43182" fill="none" extrusionOk="0">
                <a:moveTo>
                  <a:pt x="20726" y="43182"/>
                </a:moveTo>
                <a:cubicBezTo>
                  <a:pt x="9146" y="42713"/>
                  <a:pt x="0" y="3318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21731"/>
                  <a:pt x="43198" y="21862"/>
                  <a:pt x="43196" y="21994"/>
                </a:cubicBezTo>
              </a:path>
              <a:path w="43200" h="43182" stroke="0" extrusionOk="0">
                <a:moveTo>
                  <a:pt x="20726" y="43182"/>
                </a:moveTo>
                <a:cubicBezTo>
                  <a:pt x="9146" y="42713"/>
                  <a:pt x="0" y="33189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200" y="21731"/>
                  <a:pt x="43198" y="21862"/>
                  <a:pt x="43196" y="21994"/>
                </a:cubicBezTo>
                <a:lnTo>
                  <a:pt x="21600" y="21600"/>
                </a:lnTo>
                <a:close/>
              </a:path>
            </a:pathLst>
          </a:custGeom>
          <a:noFill/>
          <a:ln w="28575">
            <a:solidFill>
              <a:srgbClr val="993366"/>
            </a:solidFill>
            <a:round/>
            <a:headEnd type="arrow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246" name="Line 137"/>
          <p:cNvSpPr>
            <a:spLocks noChangeShapeType="1"/>
          </p:cNvSpPr>
          <p:nvPr/>
        </p:nvSpPr>
        <p:spPr bwMode="auto">
          <a:xfrm>
            <a:off x="7936154" y="5107985"/>
            <a:ext cx="423863" cy="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267" name="矩形 266"/>
          <p:cNvSpPr/>
          <p:nvPr/>
        </p:nvSpPr>
        <p:spPr>
          <a:xfrm>
            <a:off x="515745" y="2144856"/>
            <a:ext cx="493105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解：确定</a:t>
            </a:r>
            <a:r>
              <a:rPr lang="zh-CN" altLang="en-US" sz="2800" dirty="0">
                <a:solidFill>
                  <a:srgbClr val="F2130E"/>
                </a:solidFill>
                <a:latin typeface="+mn-lt"/>
                <a:ea typeface="+mn-ea"/>
              </a:rPr>
              <a:t>角频率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、</a:t>
            </a:r>
            <a:r>
              <a:rPr lang="zh-CN" altLang="en-US" sz="2800" dirty="0">
                <a:solidFill>
                  <a:srgbClr val="F2130E"/>
                </a:solidFill>
                <a:latin typeface="+mn-lt"/>
                <a:ea typeface="+mn-ea"/>
              </a:rPr>
              <a:t>振幅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、</a:t>
            </a:r>
            <a:r>
              <a:rPr lang="zh-CN" altLang="en-US" sz="2800" dirty="0">
                <a:solidFill>
                  <a:srgbClr val="F2130E"/>
                </a:solidFill>
                <a:latin typeface="+mn-lt"/>
                <a:ea typeface="+mn-ea"/>
              </a:rPr>
              <a:t>初相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三个物理量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515745" y="401447"/>
            <a:ext cx="9021764" cy="1716352"/>
            <a:chOff x="519352" y="401447"/>
            <a:chExt cx="9021764" cy="1716352"/>
          </a:xfrm>
        </p:grpSpPr>
        <p:grpSp>
          <p:nvGrpSpPr>
            <p:cNvPr id="130" name="Group 2"/>
            <p:cNvGrpSpPr>
              <a:grpSpLocks/>
            </p:cNvGrpSpPr>
            <p:nvPr/>
          </p:nvGrpSpPr>
          <p:grpSpPr bwMode="auto">
            <a:xfrm>
              <a:off x="519353" y="814461"/>
              <a:ext cx="9021763" cy="1303338"/>
              <a:chOff x="314" y="214"/>
              <a:chExt cx="5683" cy="821"/>
            </a:xfrm>
          </p:grpSpPr>
          <p:sp>
            <p:nvSpPr>
              <p:cNvPr id="133" name="Text Box 7"/>
              <p:cNvSpPr txBox="1">
                <a:spLocks noChangeArrowheads="1"/>
              </p:cNvSpPr>
              <p:nvPr/>
            </p:nvSpPr>
            <p:spPr bwMode="auto">
              <a:xfrm>
                <a:off x="804" y="214"/>
                <a:ext cx="1251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just">
                  <a:spcBef>
                    <a:spcPct val="50000"/>
                  </a:spcBef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弹簧振子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Text Box 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4" y="699"/>
                    <a:ext cx="5683" cy="33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square">
                    <a:spAutoFit/>
                  </a:bodyPr>
                  <a:lstStyle>
                    <a:defPPr>
                      <a:defRPr lang="zh-CN"/>
                    </a:defPPr>
                    <a:lvl1pPr algn="just">
                      <a:spcBef>
                        <a:spcPct val="50000"/>
                      </a:spcBef>
                      <a:defRPr sz="2800">
                        <a:solidFill>
                          <a:srgbClr val="0000FF"/>
                        </a:solidFill>
                        <a:latin typeface="+mn-lt"/>
                        <a:ea typeface="+mn-ea"/>
                      </a:defRPr>
                    </a:lvl1pPr>
                  </a:lstStyle>
                  <a:p>
                    <a14:m>
                      <m:oMath xmlns:m="http://schemas.openxmlformats.org/officeDocument/2006/math"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a14:m>
                    <a:r>
                      <a:rPr lang="zh-CN" altLang="en-US" dirty="0"/>
                      <a:t>时，</a:t>
                    </a:r>
                    <a:r>
                      <a:rPr lang="en-US" altLang="zh-CN" dirty="0"/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a14:m>
                    <a:r>
                      <a:rPr lang="zh-CN" altLang="en-US" dirty="0"/>
                      <a:t>，</a:t>
                    </a:r>
                    <a:r>
                      <a:rPr lang="en-US" altLang="zh-CN" dirty="0"/>
                      <a:t>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=0.4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zh-CN" altLang="en-US">
                            <a:latin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a14:m>
                    <a:r>
                      <a:rPr lang="zh-CN" altLang="en-US" dirty="0"/>
                      <a:t>。求简谐振动方程。</a:t>
                    </a:r>
                  </a:p>
                </p:txBody>
              </p:sp>
            </mc:Choice>
            <mc:Fallback xmlns="">
              <p:sp>
                <p:nvSpPr>
                  <p:cNvPr id="135" name="Text 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14" y="699"/>
                    <a:ext cx="5683" cy="33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2644" b="-29885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66" name="文本框 265"/>
            <p:cNvSpPr txBox="1"/>
            <p:nvPr/>
          </p:nvSpPr>
          <p:spPr>
            <a:xfrm>
              <a:off x="519352" y="401447"/>
              <a:ext cx="143577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例：</a:t>
              </a:r>
            </a:p>
          </p:txBody>
        </p:sp>
        <p:sp>
          <p:nvSpPr>
            <p:cNvPr id="47" name="AutoShape 2"/>
            <p:cNvSpPr>
              <a:spLocks/>
            </p:cNvSpPr>
            <p:nvPr/>
          </p:nvSpPr>
          <p:spPr bwMode="auto">
            <a:xfrm>
              <a:off x="2889391" y="722211"/>
              <a:ext cx="182711" cy="690564"/>
            </a:xfrm>
            <a:prstGeom prst="leftBrace">
              <a:avLst>
                <a:gd name="adj1" fmla="val 54167"/>
                <a:gd name="adj2" fmla="val 50000"/>
              </a:avLst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3333CC"/>
                </a:solidFill>
                <a:latin typeface="+mn-lt"/>
                <a:ea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/>
                <p:cNvSpPr/>
                <p:nvPr/>
              </p:nvSpPr>
              <p:spPr>
                <a:xfrm>
                  <a:off x="3130943" y="522041"/>
                  <a:ext cx="285360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5×</m:t>
                        </m:r>
                        <m:sSup>
                          <m:sSup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𝑘𝑔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矩形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0943" y="522041"/>
                  <a:ext cx="2853602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/>
                <p:cNvSpPr/>
                <p:nvPr/>
              </p:nvSpPr>
              <p:spPr>
                <a:xfrm>
                  <a:off x="3111121" y="1070521"/>
                  <a:ext cx="352846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2×</m:t>
                        </m:r>
                        <m:sSup>
                          <m:sSup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−4</m:t>
                            </m:r>
                          </m:sup>
                        </m:sSup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zh-CN" alt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矩形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1121" y="1070521"/>
                  <a:ext cx="3528465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7819483" y="5581029"/>
                <a:ext cx="515206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00CC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00CC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CC00"/>
                  </a:solidFill>
                </a:endParaRPr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483" y="5581029"/>
                <a:ext cx="515206" cy="5783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/>
              <p:cNvSpPr/>
              <p:nvPr/>
            </p:nvSpPr>
            <p:spPr>
              <a:xfrm>
                <a:off x="7383572" y="5041946"/>
                <a:ext cx="5348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2" name="矩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3572" y="5041946"/>
                <a:ext cx="53489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>
              <a:xfrm>
                <a:off x="9258879" y="5017538"/>
                <a:ext cx="485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8879" y="5017538"/>
                <a:ext cx="485709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7785858" y="5041609"/>
                <a:ext cx="131087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5858" y="5041609"/>
                <a:ext cx="1310872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8913241" y="5566185"/>
                <a:ext cx="463743" cy="5347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3241" y="5566185"/>
                <a:ext cx="463743" cy="53470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519352" y="2971666"/>
                <a:ext cx="3081100" cy="13653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altLang="zh-CN" sz="28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52" y="2971666"/>
                <a:ext cx="3081100" cy="136537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3747496" y="3204871"/>
                <a:ext cx="1422312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7496" y="3204871"/>
                <a:ext cx="1422312" cy="89896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2885784" y="4747771"/>
                <a:ext cx="11578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784" y="4747771"/>
                <a:ext cx="1157816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611723" y="5578818"/>
                <a:ext cx="3654783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0.2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23" y="5578818"/>
                <a:ext cx="3654783" cy="106048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7028532" y="4216073"/>
                <a:ext cx="53540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532" y="4216073"/>
                <a:ext cx="535403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521504" y="4237838"/>
                <a:ext cx="2505173" cy="13653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p>
                                <m:sSupPr>
                                  <m:ctrlPr>
                                    <a:rPr lang="en-US" altLang="zh-CN" sz="28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504" y="4237838"/>
                <a:ext cx="2505173" cy="136537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340413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1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1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2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3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0" grpId="0" animBg="1"/>
      <p:bldP spid="240" grpId="1" animBg="1"/>
      <p:bldP spid="35" grpId="0" animBg="1"/>
      <p:bldP spid="239" grpId="0" animBg="1"/>
      <p:bldP spid="196" grpId="0"/>
      <p:bldP spid="265" grpId="0" animBg="1"/>
      <p:bldP spid="238" grpId="0" animBg="1"/>
      <p:bldP spid="241" grpId="0" animBg="1"/>
      <p:bldP spid="250" grpId="0" animBg="1"/>
      <p:bldP spid="246" grpId="0" animBg="1"/>
      <p:bldP spid="267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34" grpId="0"/>
      <p:bldP spid="3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4" name="Line 4"/>
          <p:cNvSpPr>
            <a:spLocks noChangeShapeType="1"/>
          </p:cNvSpPr>
          <p:nvPr/>
        </p:nvSpPr>
        <p:spPr bwMode="auto">
          <a:xfrm>
            <a:off x="1476137" y="4824196"/>
            <a:ext cx="2882900" cy="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76805" name="Oval 5"/>
          <p:cNvSpPr>
            <a:spLocks noChangeArrowheads="1"/>
          </p:cNvSpPr>
          <p:nvPr/>
        </p:nvSpPr>
        <p:spPr bwMode="auto">
          <a:xfrm>
            <a:off x="1780938" y="3736759"/>
            <a:ext cx="2130425" cy="2130425"/>
          </a:xfrm>
          <a:prstGeom prst="ellipse">
            <a:avLst/>
          </a:prstGeom>
          <a:noFill/>
          <a:ln w="28575">
            <a:solidFill>
              <a:schemeClr val="tx1"/>
            </a:solidFill>
            <a:prstDash val="lgDashDot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2800">
              <a:solidFill>
                <a:srgbClr val="3333CC"/>
              </a:solidFill>
              <a:latin typeface="+mn-lt"/>
              <a:ea typeface="+mn-ea"/>
            </a:endParaRPr>
          </a:p>
        </p:txBody>
      </p:sp>
      <p:sp>
        <p:nvSpPr>
          <p:cNvPr id="76806" name="Line 6"/>
          <p:cNvSpPr>
            <a:spLocks noChangeShapeType="1"/>
          </p:cNvSpPr>
          <p:nvPr/>
        </p:nvSpPr>
        <p:spPr bwMode="auto">
          <a:xfrm flipV="1">
            <a:off x="2862025" y="3050958"/>
            <a:ext cx="0" cy="327660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76807" name="Line 7"/>
          <p:cNvSpPr>
            <a:spLocks noChangeShapeType="1"/>
          </p:cNvSpPr>
          <p:nvPr/>
        </p:nvSpPr>
        <p:spPr bwMode="auto">
          <a:xfrm rot="1395668" flipH="1" flipV="1">
            <a:off x="2160351" y="4020922"/>
            <a:ext cx="846137" cy="606425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76810" name="Freeform 10"/>
          <p:cNvSpPr>
            <a:spLocks/>
          </p:cNvSpPr>
          <p:nvPr/>
        </p:nvSpPr>
        <p:spPr bwMode="auto">
          <a:xfrm>
            <a:off x="1628537" y="3376397"/>
            <a:ext cx="622300" cy="528637"/>
          </a:xfrm>
          <a:custGeom>
            <a:avLst/>
            <a:gdLst>
              <a:gd name="T0" fmla="*/ 2147483646 w 392"/>
              <a:gd name="T1" fmla="*/ 0 h 333"/>
              <a:gd name="T2" fmla="*/ 0 w 392"/>
              <a:gd name="T3" fmla="*/ 2147483646 h 333"/>
              <a:gd name="T4" fmla="*/ 0 60000 65536"/>
              <a:gd name="T5" fmla="*/ 0 60000 65536"/>
              <a:gd name="T6" fmla="*/ 0 w 392"/>
              <a:gd name="T7" fmla="*/ 0 h 333"/>
              <a:gd name="T8" fmla="*/ 392 w 392"/>
              <a:gd name="T9" fmla="*/ 333 h 3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2" h="333">
                <a:moveTo>
                  <a:pt x="379" y="0"/>
                </a:moveTo>
                <a:cubicBezTo>
                  <a:pt x="392" y="0"/>
                  <a:pt x="67" y="93"/>
                  <a:pt x="0" y="333"/>
                </a:cubicBezTo>
              </a:path>
            </a:pathLst>
          </a:custGeom>
          <a:noFill/>
          <a:ln w="41275">
            <a:solidFill>
              <a:srgbClr val="993366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76812" name="Line 12"/>
          <p:cNvSpPr>
            <a:spLocks noChangeShapeType="1"/>
          </p:cNvSpPr>
          <p:nvPr/>
        </p:nvSpPr>
        <p:spPr bwMode="auto">
          <a:xfrm>
            <a:off x="2307987" y="3943133"/>
            <a:ext cx="0" cy="1752600"/>
          </a:xfrm>
          <a:prstGeom prst="line">
            <a:avLst/>
          </a:prstGeom>
          <a:noFill/>
          <a:ln w="3810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76813" name="Line 13"/>
          <p:cNvSpPr>
            <a:spLocks noChangeShapeType="1"/>
          </p:cNvSpPr>
          <p:nvPr/>
        </p:nvSpPr>
        <p:spPr bwMode="auto">
          <a:xfrm rot="20204332" flipH="1">
            <a:off x="2146062" y="4963897"/>
            <a:ext cx="846138" cy="606425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76818" name="Line 18"/>
          <p:cNvSpPr>
            <a:spLocks noChangeShapeType="1"/>
          </p:cNvSpPr>
          <p:nvPr/>
        </p:nvSpPr>
        <p:spPr bwMode="auto">
          <a:xfrm rot="20204332" flipV="1">
            <a:off x="2706451" y="4047909"/>
            <a:ext cx="846137" cy="606425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3198838" y="3351565"/>
                <a:ext cx="515206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8838" y="3351565"/>
                <a:ext cx="515206" cy="5783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1294049" y="3776825"/>
                <a:ext cx="5532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049" y="3776825"/>
                <a:ext cx="55322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3043396" y="3983119"/>
                <a:ext cx="1223540" cy="8272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396" y="3983119"/>
                <a:ext cx="1223540" cy="8272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3970618" y="4769780"/>
                <a:ext cx="485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618" y="4769780"/>
                <a:ext cx="48570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2772253" y="4769780"/>
                <a:ext cx="5348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253" y="4769780"/>
                <a:ext cx="53489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5026084" y="3351565"/>
                <a:ext cx="138332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sz="2800" i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084" y="3351565"/>
                <a:ext cx="1383327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6216165" y="3351565"/>
                <a:ext cx="12133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sz="2800" i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6165" y="3351565"/>
                <a:ext cx="1213345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5026084" y="4351121"/>
                <a:ext cx="1099916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084" y="4351121"/>
                <a:ext cx="1099916" cy="89896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/>
          <p:cNvGrpSpPr/>
          <p:nvPr/>
        </p:nvGrpSpPr>
        <p:grpSpPr>
          <a:xfrm>
            <a:off x="534750" y="455483"/>
            <a:ext cx="9185275" cy="2365375"/>
            <a:chOff x="534750" y="455483"/>
            <a:chExt cx="9185275" cy="2365375"/>
          </a:xfrm>
        </p:grpSpPr>
        <p:grpSp>
          <p:nvGrpSpPr>
            <p:cNvPr id="2" name="Group 32"/>
            <p:cNvGrpSpPr>
              <a:grpSpLocks/>
            </p:cNvGrpSpPr>
            <p:nvPr/>
          </p:nvGrpSpPr>
          <p:grpSpPr bwMode="auto">
            <a:xfrm>
              <a:off x="534750" y="455483"/>
              <a:ext cx="9185275" cy="2365375"/>
              <a:chOff x="158" y="137"/>
              <a:chExt cx="5786" cy="14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419" name="Rectangle 15"/>
                  <p:cNvSpPr>
                    <a:spLocks noChangeArrowheads="1"/>
                  </p:cNvSpPr>
                  <p:nvPr/>
                </p:nvSpPr>
                <p:spPr bwMode="auto">
                  <a:xfrm>
                    <a:off x="4101" y="600"/>
                    <a:ext cx="1056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tx2"/>
                      </a:buClr>
                      <a:buSzPct val="65000"/>
                      <a:buFont typeface="Wingdings" panose="05000000000000000000" pitchFamily="2" charset="2"/>
                      <a:buChar char="v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zh-CN" altLang="en-US" sz="2800" dirty="0">
                        <a:solidFill>
                          <a:srgbClr val="0000FF"/>
                        </a:solidFill>
                        <a:latin typeface="+mn-lt"/>
                        <a:ea typeface="+mn-ea"/>
                      </a:rPr>
                      <a:t>（</a:t>
                    </a:r>
                    <a14:m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𝑆𝐼</m:t>
                        </m:r>
                      </m:oMath>
                    </a14:m>
                    <a:r>
                      <a:rPr lang="zh-CN" altLang="en-US" sz="2800" dirty="0">
                        <a:solidFill>
                          <a:srgbClr val="0000FF"/>
                        </a:solidFill>
                        <a:latin typeface="+mn-lt"/>
                        <a:ea typeface="+mn-ea"/>
                      </a:rPr>
                      <a:t>） </a:t>
                    </a:r>
                  </a:p>
                </p:txBody>
              </p:sp>
            </mc:Choice>
            <mc:Fallback xmlns="">
              <p:sp>
                <p:nvSpPr>
                  <p:cNvPr id="59419" name="Rectangle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101" y="600"/>
                    <a:ext cx="1056" cy="32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7636" t="-11765" b="-32941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417" name="Text Box 2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8" y="137"/>
                    <a:ext cx="5035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tx2"/>
                      </a:buClr>
                      <a:buSzPct val="65000"/>
                      <a:buFont typeface="Wingdings" panose="05000000000000000000" pitchFamily="2" charset="2"/>
                      <a:buChar char="v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50000"/>
                      </a:spcBef>
                      <a:buClrTx/>
                      <a:buSzTx/>
                      <a:buFontTx/>
                      <a:buNone/>
                    </a:pPr>
                    <a:r>
                      <a:rPr lang="zh-CN" altLang="en-US" sz="2800" dirty="0">
                        <a:solidFill>
                          <a:srgbClr val="0000FF"/>
                        </a:solidFill>
                        <a:latin typeface="+mn-lt"/>
                        <a:ea typeface="+mn-ea"/>
                      </a:rPr>
                      <a:t>例：一质点沿</a:t>
                    </a:r>
                    <a14:m>
                      <m:oMath xmlns:m="http://schemas.openxmlformats.org/officeDocument/2006/math"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a14:m>
                    <a:r>
                      <a:rPr lang="zh-CN" altLang="en-US" sz="2800" dirty="0">
                        <a:solidFill>
                          <a:srgbClr val="0000FF"/>
                        </a:solidFill>
                        <a:latin typeface="+mn-lt"/>
                        <a:ea typeface="+mn-ea"/>
                      </a:rPr>
                      <a:t>轴作简谐振动，振动方程为</a:t>
                    </a:r>
                  </a:p>
                </p:txBody>
              </p:sp>
            </mc:Choice>
            <mc:Fallback xmlns="">
              <p:sp>
                <p:nvSpPr>
                  <p:cNvPr id="59417" name="Text Box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58" y="137"/>
                    <a:ext cx="5035" cy="32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602" t="-12941" b="-32941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413" name="Text Box 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58" y="1026"/>
                    <a:ext cx="5786" cy="60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tx2"/>
                      </a:buClr>
                      <a:buSzPct val="65000"/>
                      <a:buFont typeface="Wingdings" panose="05000000000000000000" pitchFamily="2" charset="2"/>
                      <a:buChar char="v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just">
                      <a:spcBef>
                        <a:spcPct val="50000"/>
                      </a:spcBef>
                      <a:buClrTx/>
                      <a:buSzTx/>
                      <a:buNone/>
                    </a:pPr>
                    <a:r>
                      <a:rPr lang="zh-CN" altLang="en-US" sz="2800" dirty="0">
                        <a:solidFill>
                          <a:srgbClr val="0000FF"/>
                        </a:solidFill>
                        <a:latin typeface="+mn-lt"/>
                        <a:ea typeface="+mn-ea"/>
                      </a:rPr>
                      <a:t>从</a:t>
                    </a:r>
                    <a14:m>
                      <m:oMath xmlns:m="http://schemas.openxmlformats.org/officeDocument/2006/math"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a14:m>
                    <a:r>
                      <a:rPr lang="zh-CN" altLang="en-US" sz="2800" dirty="0">
                        <a:solidFill>
                          <a:srgbClr val="0000FF"/>
                        </a:solidFill>
                        <a:latin typeface="+mn-lt"/>
                        <a:ea typeface="+mn-ea"/>
                      </a:rPr>
                      <a:t>时刻起，到质点位置在</a:t>
                    </a:r>
                    <a14:m>
                      <m:oMath xmlns:m="http://schemas.openxmlformats.org/officeDocument/2006/math"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=−2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𝑐𝑚</m:t>
                        </m:r>
                      </m:oMath>
                    </a14:m>
                    <a:r>
                      <a:rPr lang="zh-CN" altLang="en-US" sz="2800" dirty="0">
                        <a:solidFill>
                          <a:srgbClr val="0000FF"/>
                        </a:solidFill>
                        <a:latin typeface="+mn-lt"/>
                        <a:ea typeface="+mn-ea"/>
                      </a:rPr>
                      <a:t>处，且向</a:t>
                    </a:r>
                    <a14:m>
                      <m:oMath xmlns:m="http://schemas.openxmlformats.org/officeDocument/2006/math"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a14:m>
                    <a:r>
                      <a:rPr lang="zh-CN" altLang="en-US" sz="2800" dirty="0">
                        <a:solidFill>
                          <a:srgbClr val="0000FF"/>
                        </a:solidFill>
                        <a:latin typeface="+mn-lt"/>
                        <a:ea typeface="+mn-ea"/>
                      </a:rPr>
                      <a:t>轴正方向运动的最短时间间隔为</a:t>
                    </a:r>
                  </a:p>
                </p:txBody>
              </p:sp>
            </mc:Choice>
            <mc:Fallback xmlns="">
              <p:sp>
                <p:nvSpPr>
                  <p:cNvPr id="59413" name="Text Box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58" y="1026"/>
                    <a:ext cx="5786" cy="60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394" t="-6369" r="-1394" b="-16561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/>
                <p:cNvSpPr/>
                <p:nvPr/>
              </p:nvSpPr>
              <p:spPr>
                <a:xfrm>
                  <a:off x="1476137" y="1020443"/>
                  <a:ext cx="4660443" cy="82727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=4×</m:t>
                        </m:r>
                        <m:sSup>
                          <m:sSup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func>
                          <m:funcPr>
                            <m:ctrlP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CN" altLang="en-US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8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en-US" altLang="zh-CN" sz="28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矩形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6137" y="1020443"/>
                  <a:ext cx="4660443" cy="82727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任意多边形: 形状 3"/>
          <p:cNvSpPr/>
          <p:nvPr/>
        </p:nvSpPr>
        <p:spPr>
          <a:xfrm>
            <a:off x="2536723" y="4395019"/>
            <a:ext cx="530942" cy="752168"/>
          </a:xfrm>
          <a:custGeom>
            <a:avLst/>
            <a:gdLst>
              <a:gd name="connsiteX0" fmla="*/ 530942 w 530942"/>
              <a:gd name="connsiteY0" fmla="*/ 0 h 752168"/>
              <a:gd name="connsiteX1" fmla="*/ 88490 w 530942"/>
              <a:gd name="connsiteY1" fmla="*/ 117987 h 752168"/>
              <a:gd name="connsiteX2" fmla="*/ 0 w 530942"/>
              <a:gd name="connsiteY2" fmla="*/ 516194 h 752168"/>
              <a:gd name="connsiteX3" fmla="*/ 88490 w 530942"/>
              <a:gd name="connsiteY3" fmla="*/ 752168 h 752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942" h="752168">
                <a:moveTo>
                  <a:pt x="530942" y="0"/>
                </a:moveTo>
                <a:cubicBezTo>
                  <a:pt x="353961" y="15977"/>
                  <a:pt x="176980" y="31955"/>
                  <a:pt x="88490" y="117987"/>
                </a:cubicBezTo>
                <a:cubicBezTo>
                  <a:pt x="0" y="204019"/>
                  <a:pt x="0" y="410497"/>
                  <a:pt x="0" y="516194"/>
                </a:cubicBezTo>
                <a:cubicBezTo>
                  <a:pt x="0" y="621891"/>
                  <a:pt x="44245" y="687029"/>
                  <a:pt x="88490" y="752168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168086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6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6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6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6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6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76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76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76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" dur="1000" fill="hold"/>
                                        <p:tgtEl>
                                          <p:spTgt spid="768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7" dur="1000" fill="hold"/>
                                        <p:tgtEl>
                                          <p:spTgt spid="768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4" grpId="0" animBg="1"/>
      <p:bldP spid="76805" grpId="0" animBg="1"/>
      <p:bldP spid="76806" grpId="0" animBg="1"/>
      <p:bldP spid="76807" grpId="0" animBg="1"/>
      <p:bldP spid="76810" grpId="0" animBg="1"/>
      <p:bldP spid="76812" grpId="0" animBg="1"/>
      <p:bldP spid="76813" grpId="0" animBg="1"/>
      <p:bldP spid="76818" grpId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7398" name="Text Box 3"/>
              <p:cNvSpPr txBox="1">
                <a:spLocks noChangeArrowheads="1"/>
              </p:cNvSpPr>
              <p:nvPr/>
            </p:nvSpPr>
            <p:spPr bwMode="auto">
              <a:xfrm>
                <a:off x="594382" y="547579"/>
                <a:ext cx="8816318" cy="33491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ts val="6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例：如图所示，一轻弹簧的右端连着一物体，弹簧的劲度系数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𝑘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=0.72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𝑁</m:t>
                    </m:r>
                    <m:r>
                      <a:rPr lang="zh-CN" alt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∙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𝑚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，物体的质量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𝑚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=2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0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𝑔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。</a:t>
                </a:r>
                <a:endParaRPr lang="en-US" altLang="zh-CN" sz="2800" dirty="0">
                  <a:solidFill>
                    <a:srgbClr val="0000FF"/>
                  </a:solidFill>
                  <a:latin typeface="+mn-ea"/>
                  <a:ea typeface="+mn-ea"/>
                </a:endParaRPr>
              </a:p>
              <a:p>
                <a:pPr algn="just" eaLnBrk="1" hangingPunct="1">
                  <a:spcBef>
                    <a:spcPts val="6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（1）把物体从平衡位置向右拉到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0.05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𝑚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处停下后再释放，求简谐运动方程； </a:t>
                </a:r>
                <a:endParaRPr lang="en-US" altLang="zh-CN" sz="2800" dirty="0">
                  <a:solidFill>
                    <a:srgbClr val="0000FF"/>
                  </a:solidFill>
                  <a:latin typeface="+mn-ea"/>
                  <a:ea typeface="+mn-ea"/>
                </a:endParaRPr>
              </a:p>
              <a:p>
                <a:pPr algn="just">
                  <a:spcBef>
                    <a:spcPts val="600"/>
                  </a:spcBef>
                  <a:buClrTx/>
                  <a:buSz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（2）求物体从初位置运动到第一次经过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𝐴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/2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处时的速度；</a:t>
                </a:r>
              </a:p>
              <a:p>
                <a:pPr algn="just">
                  <a:spcBef>
                    <a:spcPts val="600"/>
                  </a:spcBef>
                  <a:buClrTx/>
                  <a:buSz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（3）如果物体在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=0.05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处时速度不等于零，而是具有向右的初速度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8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8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=0.30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，求其运动方程。</a:t>
                </a:r>
              </a:p>
            </p:txBody>
          </p:sp>
        </mc:Choice>
        <mc:Fallback xmlns="">
          <p:sp>
            <p:nvSpPr>
              <p:cNvPr id="57398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4382" y="547579"/>
                <a:ext cx="8816318" cy="3349122"/>
              </a:xfrm>
              <a:prstGeom prst="rect">
                <a:avLst/>
              </a:prstGeom>
              <a:blipFill>
                <a:blip r:embed="rId3"/>
                <a:stretch>
                  <a:fillRect l="-1452" t="-2004" r="-5463" b="-41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393" name="Rectangle 53"/>
          <p:cNvSpPr>
            <a:spLocks noChangeArrowheads="1"/>
          </p:cNvSpPr>
          <p:nvPr/>
        </p:nvSpPr>
        <p:spPr bwMode="auto">
          <a:xfrm>
            <a:off x="594382" y="3427305"/>
            <a:ext cx="8915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2800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965982" y="4433778"/>
            <a:ext cx="6096000" cy="1752600"/>
            <a:chOff x="1965982" y="4433778"/>
            <a:chExt cx="6096000" cy="1752600"/>
          </a:xfrm>
        </p:grpSpPr>
        <p:grpSp>
          <p:nvGrpSpPr>
            <p:cNvPr id="57349" name="Group 64"/>
            <p:cNvGrpSpPr>
              <a:grpSpLocks/>
            </p:cNvGrpSpPr>
            <p:nvPr/>
          </p:nvGrpSpPr>
          <p:grpSpPr bwMode="auto">
            <a:xfrm>
              <a:off x="1965982" y="4433778"/>
              <a:ext cx="6096000" cy="1752600"/>
              <a:chOff x="1392" y="2976"/>
              <a:chExt cx="3840" cy="1104"/>
            </a:xfrm>
          </p:grpSpPr>
          <p:sp>
            <p:nvSpPr>
              <p:cNvPr id="57350" name="Rectangle 11"/>
              <p:cNvSpPr>
                <a:spLocks noChangeArrowheads="1"/>
              </p:cNvSpPr>
              <p:nvPr/>
            </p:nvSpPr>
            <p:spPr bwMode="auto">
              <a:xfrm>
                <a:off x="1392" y="2976"/>
                <a:ext cx="3840" cy="1104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7351" name="Line 13"/>
              <p:cNvSpPr>
                <a:spLocks noChangeShapeType="1"/>
              </p:cNvSpPr>
              <p:nvPr/>
            </p:nvSpPr>
            <p:spPr bwMode="auto">
              <a:xfrm>
                <a:off x="1827" y="3427"/>
                <a:ext cx="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+mn-lt"/>
                  <a:ea typeface="+mn-ea"/>
                </a:endParaRPr>
              </a:p>
            </p:txBody>
          </p:sp>
          <p:grpSp>
            <p:nvGrpSpPr>
              <p:cNvPr id="57352" name="Group 14"/>
              <p:cNvGrpSpPr>
                <a:grpSpLocks/>
              </p:cNvGrpSpPr>
              <p:nvPr/>
            </p:nvGrpSpPr>
            <p:grpSpPr bwMode="auto">
              <a:xfrm>
                <a:off x="1878" y="3312"/>
                <a:ext cx="1581" cy="144"/>
                <a:chOff x="1180" y="3312"/>
                <a:chExt cx="2920" cy="384"/>
              </a:xfrm>
            </p:grpSpPr>
            <p:grpSp>
              <p:nvGrpSpPr>
                <p:cNvPr id="57363" name="Group 15"/>
                <p:cNvGrpSpPr>
                  <a:grpSpLocks/>
                </p:cNvGrpSpPr>
                <p:nvPr/>
              </p:nvGrpSpPr>
              <p:grpSpPr bwMode="auto">
                <a:xfrm>
                  <a:off x="1438" y="3312"/>
                  <a:ext cx="299" cy="384"/>
                  <a:chOff x="1632" y="2064"/>
                  <a:chExt cx="336" cy="384"/>
                </a:xfrm>
              </p:grpSpPr>
              <p:sp>
                <p:nvSpPr>
                  <p:cNvPr id="57389" name="Line 1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32" y="2064"/>
                    <a:ext cx="144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non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57390" name="Line 17"/>
                  <p:cNvSpPr>
                    <a:spLocks noChangeShapeType="1"/>
                  </p:cNvSpPr>
                  <p:nvPr/>
                </p:nvSpPr>
                <p:spPr bwMode="auto">
                  <a:xfrm>
                    <a:off x="1776" y="2064"/>
                    <a:ext cx="192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non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57364" name="Group 18"/>
                <p:cNvGrpSpPr>
                  <a:grpSpLocks/>
                </p:cNvGrpSpPr>
                <p:nvPr/>
              </p:nvGrpSpPr>
              <p:grpSpPr bwMode="auto">
                <a:xfrm>
                  <a:off x="1737" y="3312"/>
                  <a:ext cx="301" cy="384"/>
                  <a:chOff x="1632" y="2064"/>
                  <a:chExt cx="336" cy="384"/>
                </a:xfrm>
              </p:grpSpPr>
              <p:sp>
                <p:nvSpPr>
                  <p:cNvPr id="57387" name="Line 1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32" y="2064"/>
                    <a:ext cx="144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non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57388" name="Line 20"/>
                  <p:cNvSpPr>
                    <a:spLocks noChangeShapeType="1"/>
                  </p:cNvSpPr>
                  <p:nvPr/>
                </p:nvSpPr>
                <p:spPr bwMode="auto">
                  <a:xfrm>
                    <a:off x="1776" y="2064"/>
                    <a:ext cx="192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non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57365" name="Group 21"/>
                <p:cNvGrpSpPr>
                  <a:grpSpLocks/>
                </p:cNvGrpSpPr>
                <p:nvPr/>
              </p:nvGrpSpPr>
              <p:grpSpPr bwMode="auto">
                <a:xfrm>
                  <a:off x="2038" y="3312"/>
                  <a:ext cx="301" cy="384"/>
                  <a:chOff x="1632" y="2064"/>
                  <a:chExt cx="336" cy="384"/>
                </a:xfrm>
              </p:grpSpPr>
              <p:sp>
                <p:nvSpPr>
                  <p:cNvPr id="57385" name="Line 2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32" y="2064"/>
                    <a:ext cx="144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non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57386" name="Line 23"/>
                  <p:cNvSpPr>
                    <a:spLocks noChangeShapeType="1"/>
                  </p:cNvSpPr>
                  <p:nvPr/>
                </p:nvSpPr>
                <p:spPr bwMode="auto">
                  <a:xfrm>
                    <a:off x="1776" y="2064"/>
                    <a:ext cx="192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non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57366" name="Group 24"/>
                <p:cNvGrpSpPr>
                  <a:grpSpLocks/>
                </p:cNvGrpSpPr>
                <p:nvPr/>
              </p:nvGrpSpPr>
              <p:grpSpPr bwMode="auto">
                <a:xfrm>
                  <a:off x="2339" y="3312"/>
                  <a:ext cx="301" cy="384"/>
                  <a:chOff x="1632" y="2064"/>
                  <a:chExt cx="336" cy="384"/>
                </a:xfrm>
              </p:grpSpPr>
              <p:sp>
                <p:nvSpPr>
                  <p:cNvPr id="57383" name="Line 2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32" y="2064"/>
                    <a:ext cx="144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non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57384" name="Line 26"/>
                  <p:cNvSpPr>
                    <a:spLocks noChangeShapeType="1"/>
                  </p:cNvSpPr>
                  <p:nvPr/>
                </p:nvSpPr>
                <p:spPr bwMode="auto">
                  <a:xfrm>
                    <a:off x="1776" y="2064"/>
                    <a:ext cx="192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non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57367" name="Group 27"/>
                <p:cNvGrpSpPr>
                  <a:grpSpLocks/>
                </p:cNvGrpSpPr>
                <p:nvPr/>
              </p:nvGrpSpPr>
              <p:grpSpPr bwMode="auto">
                <a:xfrm>
                  <a:off x="2640" y="3312"/>
                  <a:ext cx="301" cy="384"/>
                  <a:chOff x="1632" y="2064"/>
                  <a:chExt cx="336" cy="384"/>
                </a:xfrm>
              </p:grpSpPr>
              <p:sp>
                <p:nvSpPr>
                  <p:cNvPr id="57381" name="Line 2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32" y="2064"/>
                    <a:ext cx="144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non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57382" name="Line 29"/>
                  <p:cNvSpPr>
                    <a:spLocks noChangeShapeType="1"/>
                  </p:cNvSpPr>
                  <p:nvPr/>
                </p:nvSpPr>
                <p:spPr bwMode="auto">
                  <a:xfrm>
                    <a:off x="1776" y="2064"/>
                    <a:ext cx="192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non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57368" name="Group 30"/>
                <p:cNvGrpSpPr>
                  <a:grpSpLocks/>
                </p:cNvGrpSpPr>
                <p:nvPr/>
              </p:nvGrpSpPr>
              <p:grpSpPr bwMode="auto">
                <a:xfrm>
                  <a:off x="2941" y="3312"/>
                  <a:ext cx="301" cy="384"/>
                  <a:chOff x="1632" y="2064"/>
                  <a:chExt cx="336" cy="384"/>
                </a:xfrm>
              </p:grpSpPr>
              <p:sp>
                <p:nvSpPr>
                  <p:cNvPr id="57379" name="Line 3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32" y="2064"/>
                    <a:ext cx="144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non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57380" name="Line 32"/>
                  <p:cNvSpPr>
                    <a:spLocks noChangeShapeType="1"/>
                  </p:cNvSpPr>
                  <p:nvPr/>
                </p:nvSpPr>
                <p:spPr bwMode="auto">
                  <a:xfrm>
                    <a:off x="1776" y="2064"/>
                    <a:ext cx="192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non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57369" name="Group 33"/>
                <p:cNvGrpSpPr>
                  <a:grpSpLocks/>
                </p:cNvGrpSpPr>
                <p:nvPr/>
              </p:nvGrpSpPr>
              <p:grpSpPr bwMode="auto">
                <a:xfrm>
                  <a:off x="3242" y="3312"/>
                  <a:ext cx="301" cy="384"/>
                  <a:chOff x="1632" y="2064"/>
                  <a:chExt cx="336" cy="384"/>
                </a:xfrm>
              </p:grpSpPr>
              <p:sp>
                <p:nvSpPr>
                  <p:cNvPr id="57377" name="Line 3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32" y="2064"/>
                    <a:ext cx="144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non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57378" name="Line 35"/>
                  <p:cNvSpPr>
                    <a:spLocks noChangeShapeType="1"/>
                  </p:cNvSpPr>
                  <p:nvPr/>
                </p:nvSpPr>
                <p:spPr bwMode="auto">
                  <a:xfrm>
                    <a:off x="1776" y="2064"/>
                    <a:ext cx="192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non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57370" name="Group 36"/>
                <p:cNvGrpSpPr>
                  <a:grpSpLocks/>
                </p:cNvGrpSpPr>
                <p:nvPr/>
              </p:nvGrpSpPr>
              <p:grpSpPr bwMode="auto">
                <a:xfrm>
                  <a:off x="3543" y="3312"/>
                  <a:ext cx="299" cy="384"/>
                  <a:chOff x="1632" y="2064"/>
                  <a:chExt cx="336" cy="384"/>
                </a:xfrm>
              </p:grpSpPr>
              <p:sp>
                <p:nvSpPr>
                  <p:cNvPr id="57375" name="Line 3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632" y="2064"/>
                    <a:ext cx="144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non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57376" name="Line 38"/>
                  <p:cNvSpPr>
                    <a:spLocks noChangeShapeType="1"/>
                  </p:cNvSpPr>
                  <p:nvPr/>
                </p:nvSpPr>
                <p:spPr bwMode="auto">
                  <a:xfrm>
                    <a:off x="1776" y="2064"/>
                    <a:ext cx="192" cy="384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 type="non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sp>
              <p:nvSpPr>
                <p:cNvPr id="57371" name="Line 39"/>
                <p:cNvSpPr>
                  <a:spLocks noChangeShapeType="1"/>
                </p:cNvSpPr>
                <p:nvPr/>
              </p:nvSpPr>
              <p:spPr bwMode="auto">
                <a:xfrm flipH="1">
                  <a:off x="1180" y="3312"/>
                  <a:ext cx="85" cy="28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57372" name="Line 40"/>
                <p:cNvSpPr>
                  <a:spLocks noChangeShapeType="1"/>
                </p:cNvSpPr>
                <p:nvPr/>
              </p:nvSpPr>
              <p:spPr bwMode="auto">
                <a:xfrm>
                  <a:off x="1265" y="3312"/>
                  <a:ext cx="173" cy="38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57373" name="Line 41"/>
                <p:cNvSpPr>
                  <a:spLocks noChangeShapeType="1"/>
                </p:cNvSpPr>
                <p:nvPr/>
              </p:nvSpPr>
              <p:spPr bwMode="auto">
                <a:xfrm flipH="1">
                  <a:off x="3842" y="3312"/>
                  <a:ext cx="130" cy="384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57374" name="Line 42"/>
                <p:cNvSpPr>
                  <a:spLocks noChangeShapeType="1"/>
                </p:cNvSpPr>
                <p:nvPr/>
              </p:nvSpPr>
              <p:spPr bwMode="auto">
                <a:xfrm>
                  <a:off x="3972" y="3312"/>
                  <a:ext cx="128" cy="24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</p:grpSp>
          <p:sp>
            <p:nvSpPr>
              <p:cNvPr id="57353" name="Line 43"/>
              <p:cNvSpPr>
                <a:spLocks noChangeShapeType="1"/>
              </p:cNvSpPr>
              <p:nvPr/>
            </p:nvSpPr>
            <p:spPr bwMode="auto">
              <a:xfrm>
                <a:off x="1827" y="3577"/>
                <a:ext cx="148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57354" name="Rectangle 44" descr="浅色下对角线"/>
              <p:cNvSpPr>
                <a:spLocks noChangeArrowheads="1"/>
              </p:cNvSpPr>
              <p:nvPr/>
            </p:nvSpPr>
            <p:spPr bwMode="auto">
              <a:xfrm>
                <a:off x="1827" y="3552"/>
                <a:ext cx="3069" cy="96"/>
              </a:xfrm>
              <a:prstGeom prst="rect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7355" name="Rectangle 45" descr="浅色上对角线"/>
              <p:cNvSpPr>
                <a:spLocks noChangeArrowheads="1"/>
              </p:cNvSpPr>
              <p:nvPr/>
            </p:nvSpPr>
            <p:spPr bwMode="auto">
              <a:xfrm>
                <a:off x="1728" y="3120"/>
                <a:ext cx="99" cy="532"/>
              </a:xfrm>
              <a:prstGeom prst="rect">
                <a:avLst/>
              </a:prstGeom>
              <a:blipFill dpi="0" rotWithShape="0">
                <a:blip r:embed="rId5"/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7356" name="Line 46"/>
              <p:cNvSpPr>
                <a:spLocks noChangeShapeType="1"/>
              </p:cNvSpPr>
              <p:nvPr/>
            </p:nvSpPr>
            <p:spPr bwMode="auto">
              <a:xfrm>
                <a:off x="1824" y="3552"/>
                <a:ext cx="2976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57359" name="Oval 51"/>
              <p:cNvSpPr>
                <a:spLocks noChangeArrowheads="1"/>
              </p:cNvSpPr>
              <p:nvPr/>
            </p:nvSpPr>
            <p:spPr bwMode="auto">
              <a:xfrm>
                <a:off x="3456" y="3216"/>
                <a:ext cx="336" cy="336"/>
              </a:xfrm>
              <a:prstGeom prst="ellipse">
                <a:avLst/>
              </a:prstGeom>
              <a:gradFill rotWithShape="0">
                <a:gsLst>
                  <a:gs pos="0">
                    <a:srgbClr val="FF0000"/>
                  </a:gs>
                  <a:gs pos="100000">
                    <a:srgbClr val="5C00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7360" name="Line 52"/>
              <p:cNvSpPr>
                <a:spLocks noChangeShapeType="1"/>
              </p:cNvSpPr>
              <p:nvPr/>
            </p:nvSpPr>
            <p:spPr bwMode="auto">
              <a:xfrm>
                <a:off x="3168" y="3168"/>
                <a:ext cx="0" cy="528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prstDash val="sysDot"/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+mn-lt"/>
                  <a:ea typeface="+mn-ea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361" name="Text Box 6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24" y="3648"/>
                    <a:ext cx="672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 type="none" w="sm" len="lg"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tx2"/>
                      </a:buClr>
                      <a:buSzPct val="65000"/>
                      <a:buFont typeface="Wingdings" panose="05000000000000000000" pitchFamily="2" charset="2"/>
                      <a:buChar char="v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  <a:buClrTx/>
                      <a:buSzTx/>
                      <a:buFont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0.05</m:t>
                          </m:r>
                        </m:oMath>
                      </m:oMathPara>
                    </a14:m>
                    <a:endParaRPr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</a:endParaRPr>
                  </a:p>
                </p:txBody>
              </p:sp>
            </mc:Choice>
            <mc:Fallback xmlns="">
              <p:sp>
                <p:nvSpPr>
                  <p:cNvPr id="57361" name="Text Box 6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324" y="3648"/>
                    <a:ext cx="672" cy="32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 type="none" w="sm" len="lg"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362" name="Line 63"/>
              <p:cNvSpPr>
                <a:spLocks noChangeShapeType="1"/>
              </p:cNvSpPr>
              <p:nvPr/>
            </p:nvSpPr>
            <p:spPr bwMode="auto">
              <a:xfrm>
                <a:off x="3622" y="3552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0000FF"/>
                </a:solidFill>
                <a:prstDash val="dash"/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2800">
                  <a:latin typeface="+mn-lt"/>
                  <a:ea typeface="+mn-ea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矩形 56"/>
                <p:cNvSpPr/>
                <p:nvPr/>
              </p:nvSpPr>
              <p:spPr>
                <a:xfrm>
                  <a:off x="4479092" y="5496471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矩形 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9092" y="5496471"/>
                  <a:ext cx="534890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矩形 57"/>
                <p:cNvSpPr/>
                <p:nvPr/>
              </p:nvSpPr>
              <p:spPr>
                <a:xfrm>
                  <a:off x="6638703" y="4806736"/>
                  <a:ext cx="96956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矩形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8703" y="4806736"/>
                  <a:ext cx="969561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0238369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9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5935807" y="2180792"/>
            <a:ext cx="3657600" cy="3276600"/>
            <a:chOff x="3312" y="1296"/>
            <a:chExt cx="2304" cy="2064"/>
          </a:xfrm>
        </p:grpSpPr>
        <p:sp>
          <p:nvSpPr>
            <p:cNvPr id="59408" name="Rectangle 19"/>
            <p:cNvSpPr>
              <a:spLocks noChangeArrowheads="1"/>
            </p:cNvSpPr>
            <p:nvPr/>
          </p:nvSpPr>
          <p:spPr bwMode="auto">
            <a:xfrm>
              <a:off x="3312" y="1296"/>
              <a:ext cx="2304" cy="206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en-US" sz="2800" b="1">
                <a:solidFill>
                  <a:srgbClr val="0000FF"/>
                </a:solidFill>
              </a:endParaRPr>
            </a:p>
          </p:txBody>
        </p:sp>
        <p:sp>
          <p:nvSpPr>
            <p:cNvPr id="59409" name="Line 7"/>
            <p:cNvSpPr>
              <a:spLocks noChangeShapeType="1"/>
            </p:cNvSpPr>
            <p:nvPr/>
          </p:nvSpPr>
          <p:spPr bwMode="auto">
            <a:xfrm>
              <a:off x="4368" y="2304"/>
              <a:ext cx="115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9410" name="Oval 8"/>
            <p:cNvSpPr>
              <a:spLocks noChangeArrowheads="1"/>
            </p:cNvSpPr>
            <p:nvPr/>
          </p:nvSpPr>
          <p:spPr bwMode="auto">
            <a:xfrm>
              <a:off x="3504" y="1440"/>
              <a:ext cx="1728" cy="172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en-US" sz="2800" b="1">
                <a:solidFill>
                  <a:srgbClr val="0000FF"/>
                </a:solidFill>
              </a:endParaRPr>
            </a:p>
          </p:txBody>
        </p:sp>
        <p:sp>
          <p:nvSpPr>
            <p:cNvPr id="59411" name="Line 9"/>
            <p:cNvSpPr>
              <a:spLocks noChangeShapeType="1"/>
            </p:cNvSpPr>
            <p:nvPr/>
          </p:nvSpPr>
          <p:spPr bwMode="auto">
            <a:xfrm>
              <a:off x="3504" y="2304"/>
              <a:ext cx="17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9412" name="Line 10"/>
            <p:cNvSpPr>
              <a:spLocks noChangeShapeType="1"/>
            </p:cNvSpPr>
            <p:nvPr/>
          </p:nvSpPr>
          <p:spPr bwMode="auto">
            <a:xfrm>
              <a:off x="4368" y="144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59395" name="Text Box 2"/>
          <p:cNvSpPr txBox="1">
            <a:spLocks noChangeArrowheads="1"/>
          </p:cNvSpPr>
          <p:nvPr/>
        </p:nvSpPr>
        <p:spPr bwMode="auto">
          <a:xfrm>
            <a:off x="620024" y="865571"/>
            <a:ext cx="195792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解：（1）</a:t>
            </a:r>
          </a:p>
        </p:txBody>
      </p:sp>
      <p:sp>
        <p:nvSpPr>
          <p:cNvPr id="59407" name="Line 13"/>
          <p:cNvSpPr>
            <a:spLocks noChangeShapeType="1"/>
          </p:cNvSpPr>
          <p:nvPr/>
        </p:nvSpPr>
        <p:spPr bwMode="auto">
          <a:xfrm>
            <a:off x="7612207" y="3771182"/>
            <a:ext cx="1371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9404" name="Text Box 15"/>
          <p:cNvSpPr txBox="1">
            <a:spLocks noChangeArrowheads="1"/>
          </p:cNvSpPr>
          <p:nvPr/>
        </p:nvSpPr>
        <p:spPr bwMode="auto">
          <a:xfrm>
            <a:off x="620025" y="5133743"/>
            <a:ext cx="3339314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sm" len="lg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由旋转矢量图可知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2226968" y="380911"/>
                <a:ext cx="1602555" cy="13653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6968" y="380911"/>
                <a:ext cx="1602555" cy="1365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3290606" y="4290463"/>
                <a:ext cx="122354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0606" y="4290463"/>
                <a:ext cx="1223540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3799751" y="5866170"/>
                <a:ext cx="323107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=0.05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d>
                        <m:d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751" y="5866170"/>
                <a:ext cx="323107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3745144" y="425198"/>
                <a:ext cx="2793778" cy="13653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0.72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144" y="425198"/>
                <a:ext cx="2793778" cy="13653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6390534" y="916728"/>
                <a:ext cx="16628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altLang="zh-CN" sz="28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0534" y="916728"/>
                <a:ext cx="166282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838911" y="3247590"/>
                <a:ext cx="2450671" cy="904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tan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911" y="3247590"/>
                <a:ext cx="2450671" cy="90409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1589370" y="4326274"/>
                <a:ext cx="12014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370" y="4326274"/>
                <a:ext cx="120141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 Box 15"/>
          <p:cNvSpPr txBox="1">
            <a:spLocks noChangeArrowheads="1"/>
          </p:cNvSpPr>
          <p:nvPr/>
        </p:nvSpPr>
        <p:spPr bwMode="auto">
          <a:xfrm>
            <a:off x="2715524" y="4329839"/>
            <a:ext cx="735779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sm" len="lg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3109042" y="3414132"/>
                <a:ext cx="8502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9042" y="3414132"/>
                <a:ext cx="85029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3223287" y="2359145"/>
                <a:ext cx="245073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=0.05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287" y="2359145"/>
                <a:ext cx="245073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3534190" y="5129635"/>
                <a:ext cx="12014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4190" y="5129635"/>
                <a:ext cx="1201419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838911" y="5866170"/>
                <a:ext cx="31334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911" y="5866170"/>
                <a:ext cx="3133422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7192362" y="3738622"/>
                <a:ext cx="5348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362" y="3738622"/>
                <a:ext cx="53489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9072462" y="3274194"/>
                <a:ext cx="4857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2462" y="3274194"/>
                <a:ext cx="485710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8053362" y="3246654"/>
                <a:ext cx="515206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3362" y="3246654"/>
                <a:ext cx="515206" cy="5783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838911" y="1816881"/>
                <a:ext cx="2505173" cy="13653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p>
                                <m:sSupPr>
                                  <m:ctrlPr>
                                    <a:rPr lang="en-US" altLang="zh-CN" sz="28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911" y="1816881"/>
                <a:ext cx="2505173" cy="136537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784172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9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9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5" grpId="0"/>
      <p:bldP spid="59407" grpId="0" animBg="1"/>
      <p:bldP spid="59404" grpId="0"/>
      <p:bldP spid="23" grpId="0"/>
      <p:bldP spid="24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8"/>
          <p:cNvGrpSpPr>
            <a:grpSpLocks/>
          </p:cNvGrpSpPr>
          <p:nvPr/>
        </p:nvGrpSpPr>
        <p:grpSpPr bwMode="auto">
          <a:xfrm>
            <a:off x="5467006" y="2482276"/>
            <a:ext cx="3657600" cy="3124200"/>
            <a:chOff x="3264" y="1536"/>
            <a:chExt cx="2304" cy="1968"/>
          </a:xfrm>
        </p:grpSpPr>
        <p:sp>
          <p:nvSpPr>
            <p:cNvPr id="61464" name="Rectangle 8"/>
            <p:cNvSpPr>
              <a:spLocks noChangeArrowheads="1"/>
            </p:cNvSpPr>
            <p:nvPr/>
          </p:nvSpPr>
          <p:spPr bwMode="auto">
            <a:xfrm>
              <a:off x="3264" y="1536"/>
              <a:ext cx="2304" cy="1968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0000FF"/>
                </a:solidFill>
                <a:latin typeface="+mn-ea"/>
                <a:ea typeface="+mn-ea"/>
              </a:endParaRPr>
            </a:p>
          </p:txBody>
        </p:sp>
        <p:sp>
          <p:nvSpPr>
            <p:cNvPr id="61465" name="Line 9"/>
            <p:cNvSpPr>
              <a:spLocks noChangeShapeType="1"/>
            </p:cNvSpPr>
            <p:nvPr/>
          </p:nvSpPr>
          <p:spPr bwMode="auto">
            <a:xfrm>
              <a:off x="4272" y="2544"/>
              <a:ext cx="115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800">
                <a:latin typeface="+mn-ea"/>
                <a:ea typeface="+mn-ea"/>
              </a:endParaRPr>
            </a:p>
          </p:txBody>
        </p:sp>
        <p:sp>
          <p:nvSpPr>
            <p:cNvPr id="61466" name="Oval 10"/>
            <p:cNvSpPr>
              <a:spLocks noChangeArrowheads="1"/>
            </p:cNvSpPr>
            <p:nvPr/>
          </p:nvSpPr>
          <p:spPr bwMode="auto">
            <a:xfrm>
              <a:off x="3408" y="1680"/>
              <a:ext cx="1728" cy="172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0000FF"/>
                </a:solidFill>
                <a:latin typeface="+mn-ea"/>
                <a:ea typeface="+mn-ea"/>
              </a:endParaRPr>
            </a:p>
          </p:txBody>
        </p:sp>
        <p:sp>
          <p:nvSpPr>
            <p:cNvPr id="61467" name="Line 11"/>
            <p:cNvSpPr>
              <a:spLocks noChangeShapeType="1"/>
            </p:cNvSpPr>
            <p:nvPr/>
          </p:nvSpPr>
          <p:spPr bwMode="auto">
            <a:xfrm>
              <a:off x="3408" y="2544"/>
              <a:ext cx="17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800">
                <a:latin typeface="+mn-ea"/>
                <a:ea typeface="+mn-ea"/>
              </a:endParaRPr>
            </a:p>
          </p:txBody>
        </p:sp>
        <p:sp>
          <p:nvSpPr>
            <p:cNvPr id="61468" name="Line 12"/>
            <p:cNvSpPr>
              <a:spLocks noChangeShapeType="1"/>
            </p:cNvSpPr>
            <p:nvPr/>
          </p:nvSpPr>
          <p:spPr bwMode="auto">
            <a:xfrm>
              <a:off x="4272" y="1680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800">
                <a:latin typeface="+mn-ea"/>
                <a:ea typeface="+mn-ea"/>
              </a:endParaRPr>
            </a:p>
          </p:txBody>
        </p:sp>
        <p:sp>
          <p:nvSpPr>
            <p:cNvPr id="61471" name="Line 15"/>
            <p:cNvSpPr>
              <a:spLocks noChangeShapeType="1"/>
            </p:cNvSpPr>
            <p:nvPr/>
          </p:nvSpPr>
          <p:spPr bwMode="auto">
            <a:xfrm>
              <a:off x="4272" y="2544"/>
              <a:ext cx="86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800">
                <a:latin typeface="+mn-ea"/>
                <a:ea typeface="+mn-ea"/>
              </a:endParaRPr>
            </a:p>
          </p:txBody>
        </p:sp>
        <p:sp>
          <p:nvSpPr>
            <p:cNvPr id="61474" name="Freeform 22"/>
            <p:cNvSpPr>
              <a:spLocks/>
            </p:cNvSpPr>
            <p:nvPr/>
          </p:nvSpPr>
          <p:spPr bwMode="auto">
            <a:xfrm>
              <a:off x="5088" y="1995"/>
              <a:ext cx="142" cy="405"/>
            </a:xfrm>
            <a:custGeom>
              <a:avLst/>
              <a:gdLst>
                <a:gd name="T0" fmla="*/ 142 w 142"/>
                <a:gd name="T1" fmla="*/ 405 h 405"/>
                <a:gd name="T2" fmla="*/ 105 w 142"/>
                <a:gd name="T3" fmla="*/ 195 h 405"/>
                <a:gd name="T4" fmla="*/ 0 w 142"/>
                <a:gd name="T5" fmla="*/ 0 h 405"/>
                <a:gd name="T6" fmla="*/ 0 60000 65536"/>
                <a:gd name="T7" fmla="*/ 0 60000 65536"/>
                <a:gd name="T8" fmla="*/ 0 60000 65536"/>
                <a:gd name="T9" fmla="*/ 0 w 142"/>
                <a:gd name="T10" fmla="*/ 0 h 405"/>
                <a:gd name="T11" fmla="*/ 142 w 142"/>
                <a:gd name="T12" fmla="*/ 405 h 40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42" h="405">
                  <a:moveTo>
                    <a:pt x="142" y="405"/>
                  </a:moveTo>
                  <a:cubicBezTo>
                    <a:pt x="136" y="370"/>
                    <a:pt x="129" y="262"/>
                    <a:pt x="105" y="195"/>
                  </a:cubicBezTo>
                  <a:cubicBezTo>
                    <a:pt x="81" y="128"/>
                    <a:pt x="22" y="41"/>
                    <a:pt x="0" y="0"/>
                  </a:cubicBezTo>
                </a:path>
              </a:pathLst>
            </a:custGeom>
            <a:noFill/>
            <a:ln w="19050">
              <a:solidFill>
                <a:srgbClr val="0000FF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 sz="2800">
                <a:latin typeface="+mn-ea"/>
                <a:ea typeface="+mn-ea"/>
              </a:endParaRPr>
            </a:p>
          </p:txBody>
        </p:sp>
      </p:grpSp>
      <p:sp>
        <p:nvSpPr>
          <p:cNvPr id="61461" name="Text Box 2"/>
          <p:cNvSpPr txBox="1">
            <a:spLocks noChangeArrowheads="1"/>
          </p:cNvSpPr>
          <p:nvPr/>
        </p:nvSpPr>
        <p:spPr bwMode="auto">
          <a:xfrm>
            <a:off x="590206" y="1582165"/>
            <a:ext cx="91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解</a:t>
            </a:r>
            <a:r>
              <a:rPr lang="en-US" altLang="zh-CN" sz="2800" dirty="0">
                <a:solidFill>
                  <a:srgbClr val="0000FF"/>
                </a:solidFill>
                <a:latin typeface="+mn-ea"/>
                <a:ea typeface="+mn-ea"/>
              </a:rPr>
              <a:t>:</a:t>
            </a: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  </a:t>
            </a:r>
          </a:p>
        </p:txBody>
      </p:sp>
      <p:grpSp>
        <p:nvGrpSpPr>
          <p:cNvPr id="4" name="Group 37"/>
          <p:cNvGrpSpPr>
            <a:grpSpLocks/>
          </p:cNvGrpSpPr>
          <p:nvPr/>
        </p:nvGrpSpPr>
        <p:grpSpPr bwMode="auto">
          <a:xfrm>
            <a:off x="7067206" y="2863280"/>
            <a:ext cx="685800" cy="1263652"/>
            <a:chOff x="4272" y="1776"/>
            <a:chExt cx="432" cy="796"/>
          </a:xfrm>
        </p:grpSpPr>
        <p:sp>
          <p:nvSpPr>
            <p:cNvPr id="61458" name="Line 17"/>
            <p:cNvSpPr>
              <a:spLocks noChangeShapeType="1"/>
            </p:cNvSpPr>
            <p:nvPr/>
          </p:nvSpPr>
          <p:spPr bwMode="auto">
            <a:xfrm flipV="1">
              <a:off x="4272" y="1776"/>
              <a:ext cx="432" cy="76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800">
                <a:latin typeface="+mn-ea"/>
                <a:ea typeface="+mn-ea"/>
              </a:endParaRPr>
            </a:p>
          </p:txBody>
        </p:sp>
        <p:sp>
          <p:nvSpPr>
            <p:cNvPr id="61459" name="Line 18"/>
            <p:cNvSpPr>
              <a:spLocks noChangeShapeType="1"/>
            </p:cNvSpPr>
            <p:nvPr/>
          </p:nvSpPr>
          <p:spPr bwMode="auto">
            <a:xfrm>
              <a:off x="4704" y="1804"/>
              <a:ext cx="0" cy="76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800">
                <a:latin typeface="+mn-ea"/>
                <a:ea typeface="+mn-ea"/>
              </a:endParaRPr>
            </a:p>
          </p:txBody>
        </p:sp>
      </p:grpSp>
      <p:sp>
        <p:nvSpPr>
          <p:cNvPr id="61457" name="Text Box 26"/>
          <p:cNvSpPr txBox="1">
            <a:spLocks noChangeArrowheads="1"/>
          </p:cNvSpPr>
          <p:nvPr/>
        </p:nvSpPr>
        <p:spPr bwMode="auto">
          <a:xfrm>
            <a:off x="590206" y="4342825"/>
            <a:ext cx="33210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sm" len="lg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由旋转矢量图可知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54" name="Text Box 32"/>
              <p:cNvSpPr txBox="1">
                <a:spLocks noChangeArrowheads="1"/>
              </p:cNvSpPr>
              <p:nvPr/>
            </p:nvSpPr>
            <p:spPr bwMode="auto">
              <a:xfrm>
                <a:off x="4019206" y="5758876"/>
                <a:ext cx="5562600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 type="none" w="sm" len="lg"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（负号表示速度沿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轴负方向）</a:t>
                </a:r>
              </a:p>
            </p:txBody>
          </p:sp>
        </mc:Choice>
        <mc:Fallback xmlns="">
          <p:sp>
            <p:nvSpPr>
              <p:cNvPr id="61454" name="Text 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19206" y="5758876"/>
                <a:ext cx="5562600" cy="523875"/>
              </a:xfrm>
              <a:prstGeom prst="rect">
                <a:avLst/>
              </a:prstGeom>
              <a:blipFill>
                <a:blip r:embed="rId3"/>
                <a:stretch>
                  <a:fillRect l="-2191" t="-12791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 type="none" w="sm" len="lg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453" name="Rectangle 42"/>
              <p:cNvSpPr>
                <a:spLocks noChangeArrowheads="1"/>
              </p:cNvSpPr>
              <p:nvPr/>
            </p:nvSpPr>
            <p:spPr bwMode="auto">
              <a:xfrm>
                <a:off x="590206" y="501076"/>
                <a:ext cx="9291924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（2）求物体从初位置运动到第一次经过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处时的速度；</a:t>
                </a:r>
              </a:p>
            </p:txBody>
          </p:sp>
        </mc:Choice>
        <mc:Fallback xmlns="">
          <p:sp>
            <p:nvSpPr>
              <p:cNvPr id="61453" name="Rectangle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0206" y="501076"/>
                <a:ext cx="9291924" cy="523220"/>
              </a:xfrm>
              <a:prstGeom prst="rect">
                <a:avLst/>
              </a:prstGeom>
              <a:blipFill>
                <a:blip r:embed="rId4"/>
                <a:stretch>
                  <a:fillRect l="-1378" t="-11628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1276006" y="1563994"/>
                <a:ext cx="32499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r>
                                <a:rPr lang="zh-CN" altLang="en-US" sz="28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+</m:t>
                              </m:r>
                              <m:r>
                                <a:rPr lang="zh-CN" altLang="en-US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006" y="1563994"/>
                <a:ext cx="324999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4207025" y="1599626"/>
                <a:ext cx="22452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r>
                                <a:rPr lang="zh-CN" altLang="en-US" sz="28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7025" y="1599626"/>
                <a:ext cx="224529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1352207" y="2287204"/>
                <a:ext cx="2201372" cy="8274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r>
                                <a:rPr lang="zh-CN" altLang="en-US" sz="2800" b="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𝑥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𝐴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207" y="2287204"/>
                <a:ext cx="2201372" cy="8274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3399383" y="2240614"/>
                <a:ext cx="856709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383" y="2240614"/>
                <a:ext cx="856709" cy="8989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878398" y="3314008"/>
                <a:ext cx="1389739" cy="8272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398" y="3314008"/>
                <a:ext cx="1389739" cy="8272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 Box 15"/>
          <p:cNvSpPr txBox="1">
            <a:spLocks noChangeArrowheads="1"/>
          </p:cNvSpPr>
          <p:nvPr/>
        </p:nvSpPr>
        <p:spPr bwMode="auto">
          <a:xfrm>
            <a:off x="2277926" y="3481691"/>
            <a:ext cx="735779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sm" len="lg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2798706" y="3227738"/>
                <a:ext cx="1588512" cy="910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5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8706" y="3227738"/>
                <a:ext cx="1588512" cy="91057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3489199" y="4155311"/>
                <a:ext cx="1389739" cy="8272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9199" y="4155311"/>
                <a:ext cx="1389739" cy="82727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942460" y="5089428"/>
                <a:ext cx="29401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460" y="5089428"/>
                <a:ext cx="294016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1256748" y="5763966"/>
                <a:ext cx="26879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−0.26</m:t>
                      </m:r>
                      <m:r>
                        <m:rPr>
                          <m:sty m:val="p"/>
                        </m:rPr>
                        <a:rPr lang="en-US" altLang="zh-CN" sz="28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748" y="5763966"/>
                <a:ext cx="2687980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6612659" y="4049466"/>
                <a:ext cx="5348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659" y="4049466"/>
                <a:ext cx="53489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8515006" y="4000803"/>
                <a:ext cx="4857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006" y="4000803"/>
                <a:ext cx="485710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7038203" y="2937767"/>
                <a:ext cx="515206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203" y="2937767"/>
                <a:ext cx="515206" cy="5783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/>
              <p:cNvSpPr/>
              <p:nvPr/>
            </p:nvSpPr>
            <p:spPr>
              <a:xfrm>
                <a:off x="7984353" y="4064790"/>
                <a:ext cx="515206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9" name="矩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4353" y="4064790"/>
                <a:ext cx="515206" cy="5783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7655003" y="4018788"/>
                <a:ext cx="515205" cy="10104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5003" y="4018788"/>
                <a:ext cx="515205" cy="101046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8430480" y="3149861"/>
                <a:ext cx="5532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0480" y="3149861"/>
                <a:ext cx="553228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352540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1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61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61" grpId="0"/>
      <p:bldP spid="61457" grpId="0"/>
      <p:bldP spid="61454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 Box 2"/>
          <p:cNvSpPr txBox="1">
            <a:spLocks noChangeArrowheads="1"/>
          </p:cNvSpPr>
          <p:nvPr/>
        </p:nvSpPr>
        <p:spPr bwMode="auto">
          <a:xfrm>
            <a:off x="547821" y="2086989"/>
            <a:ext cx="10668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解</a:t>
            </a:r>
            <a:r>
              <a:rPr lang="en-US" altLang="zh-CN" sz="2800" dirty="0">
                <a:solidFill>
                  <a:srgbClr val="0000FF"/>
                </a:solidFill>
                <a:latin typeface="+mn-ea"/>
                <a:ea typeface="+mn-ea"/>
              </a:rPr>
              <a:t>:</a:t>
            </a: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   </a:t>
            </a: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5577021" y="1767901"/>
            <a:ext cx="3657600" cy="3124200"/>
            <a:chOff x="3312" y="1200"/>
            <a:chExt cx="2304" cy="1968"/>
          </a:xfrm>
        </p:grpSpPr>
        <p:sp>
          <p:nvSpPr>
            <p:cNvPr id="63505" name="Rectangle 8"/>
            <p:cNvSpPr>
              <a:spLocks noChangeArrowheads="1"/>
            </p:cNvSpPr>
            <p:nvPr/>
          </p:nvSpPr>
          <p:spPr bwMode="auto">
            <a:xfrm>
              <a:off x="3312" y="1200"/>
              <a:ext cx="2304" cy="1968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en-US" sz="2800" b="1">
                <a:solidFill>
                  <a:srgbClr val="0000FF"/>
                </a:solidFill>
              </a:endParaRPr>
            </a:p>
          </p:txBody>
        </p:sp>
        <p:sp>
          <p:nvSpPr>
            <p:cNvPr id="63506" name="Line 9"/>
            <p:cNvSpPr>
              <a:spLocks noChangeShapeType="1"/>
            </p:cNvSpPr>
            <p:nvPr/>
          </p:nvSpPr>
          <p:spPr bwMode="auto">
            <a:xfrm>
              <a:off x="4368" y="2160"/>
              <a:ext cx="115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3507" name="Oval 10"/>
            <p:cNvSpPr>
              <a:spLocks noChangeArrowheads="1"/>
            </p:cNvSpPr>
            <p:nvPr/>
          </p:nvSpPr>
          <p:spPr bwMode="auto">
            <a:xfrm>
              <a:off x="3504" y="1296"/>
              <a:ext cx="1728" cy="172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en-US" sz="2800" b="1">
                <a:solidFill>
                  <a:srgbClr val="0000FF"/>
                </a:solidFill>
              </a:endParaRPr>
            </a:p>
          </p:txBody>
        </p:sp>
        <p:sp>
          <p:nvSpPr>
            <p:cNvPr id="63508" name="Line 11"/>
            <p:cNvSpPr>
              <a:spLocks noChangeShapeType="1"/>
            </p:cNvSpPr>
            <p:nvPr/>
          </p:nvSpPr>
          <p:spPr bwMode="auto">
            <a:xfrm>
              <a:off x="3504" y="2160"/>
              <a:ext cx="17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3509" name="Line 12"/>
            <p:cNvSpPr>
              <a:spLocks noChangeShapeType="1"/>
            </p:cNvSpPr>
            <p:nvPr/>
          </p:nvSpPr>
          <p:spPr bwMode="auto">
            <a:xfrm>
              <a:off x="4368" y="1296"/>
              <a:ext cx="0" cy="172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63512" name="Group 34"/>
            <p:cNvGrpSpPr>
              <a:grpSpLocks/>
            </p:cNvGrpSpPr>
            <p:nvPr/>
          </p:nvGrpSpPr>
          <p:grpSpPr bwMode="auto">
            <a:xfrm>
              <a:off x="4368" y="2160"/>
              <a:ext cx="840" cy="876"/>
              <a:chOff x="4272" y="2496"/>
              <a:chExt cx="840" cy="876"/>
            </a:xfrm>
          </p:grpSpPr>
          <p:sp>
            <p:nvSpPr>
              <p:cNvPr id="63517" name="Line 17"/>
              <p:cNvSpPr>
                <a:spLocks noChangeShapeType="1"/>
              </p:cNvSpPr>
              <p:nvPr/>
            </p:nvSpPr>
            <p:spPr bwMode="auto">
              <a:xfrm>
                <a:off x="4272" y="2496"/>
                <a:ext cx="624" cy="624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63518" name="Freeform 21"/>
              <p:cNvSpPr>
                <a:spLocks/>
              </p:cNvSpPr>
              <p:nvPr/>
            </p:nvSpPr>
            <p:spPr bwMode="auto">
              <a:xfrm>
                <a:off x="4788" y="3066"/>
                <a:ext cx="324" cy="306"/>
              </a:xfrm>
              <a:custGeom>
                <a:avLst/>
                <a:gdLst>
                  <a:gd name="T0" fmla="*/ 0 w 324"/>
                  <a:gd name="T1" fmla="*/ 306 h 306"/>
                  <a:gd name="T2" fmla="*/ 102 w 324"/>
                  <a:gd name="T3" fmla="*/ 252 h 306"/>
                  <a:gd name="T4" fmla="*/ 204 w 324"/>
                  <a:gd name="T5" fmla="*/ 162 h 306"/>
                  <a:gd name="T6" fmla="*/ 324 w 324"/>
                  <a:gd name="T7" fmla="*/ 0 h 30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24"/>
                  <a:gd name="T13" fmla="*/ 0 h 306"/>
                  <a:gd name="T14" fmla="*/ 324 w 324"/>
                  <a:gd name="T15" fmla="*/ 306 h 30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24" h="306">
                    <a:moveTo>
                      <a:pt x="0" y="306"/>
                    </a:moveTo>
                    <a:cubicBezTo>
                      <a:pt x="17" y="297"/>
                      <a:pt x="68" y="276"/>
                      <a:pt x="102" y="252"/>
                    </a:cubicBezTo>
                    <a:cubicBezTo>
                      <a:pt x="136" y="228"/>
                      <a:pt x="167" y="204"/>
                      <a:pt x="204" y="162"/>
                    </a:cubicBezTo>
                    <a:cubicBezTo>
                      <a:pt x="241" y="120"/>
                      <a:pt x="299" y="34"/>
                      <a:pt x="324" y="0"/>
                    </a:cubicBezTo>
                  </a:path>
                </a:pathLst>
              </a:custGeom>
              <a:noFill/>
              <a:ln w="19050">
                <a:solidFill>
                  <a:srgbClr val="0000FF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63514" name="Freeform 23"/>
            <p:cNvSpPr>
              <a:spLocks/>
            </p:cNvSpPr>
            <p:nvPr/>
          </p:nvSpPr>
          <p:spPr bwMode="auto">
            <a:xfrm>
              <a:off x="4547" y="2171"/>
              <a:ext cx="120" cy="183"/>
            </a:xfrm>
            <a:custGeom>
              <a:avLst/>
              <a:gdLst>
                <a:gd name="T0" fmla="*/ 0 w 120"/>
                <a:gd name="T1" fmla="*/ 183 h 183"/>
                <a:gd name="T2" fmla="*/ 90 w 120"/>
                <a:gd name="T3" fmla="*/ 116 h 183"/>
                <a:gd name="T4" fmla="*/ 120 w 120"/>
                <a:gd name="T5" fmla="*/ 0 h 183"/>
                <a:gd name="T6" fmla="*/ 0 60000 65536"/>
                <a:gd name="T7" fmla="*/ 0 60000 65536"/>
                <a:gd name="T8" fmla="*/ 0 60000 65536"/>
                <a:gd name="T9" fmla="*/ 0 w 120"/>
                <a:gd name="T10" fmla="*/ 0 h 183"/>
                <a:gd name="T11" fmla="*/ 120 w 120"/>
                <a:gd name="T12" fmla="*/ 183 h 18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0" h="183">
                  <a:moveTo>
                    <a:pt x="0" y="183"/>
                  </a:moveTo>
                  <a:cubicBezTo>
                    <a:pt x="15" y="172"/>
                    <a:pt x="70" y="146"/>
                    <a:pt x="90" y="116"/>
                  </a:cubicBezTo>
                  <a:cubicBezTo>
                    <a:pt x="110" y="86"/>
                    <a:pt x="114" y="24"/>
                    <a:pt x="120" y="0"/>
                  </a:cubicBezTo>
                </a:path>
              </a:pathLst>
            </a:custGeom>
            <a:noFill/>
            <a:ln w="19050">
              <a:solidFill>
                <a:srgbClr val="009900"/>
              </a:solidFill>
              <a:round/>
              <a:headEnd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502" name="Rectangle 41"/>
              <p:cNvSpPr>
                <a:spLocks noChangeArrowheads="1"/>
              </p:cNvSpPr>
              <p:nvPr/>
            </p:nvSpPr>
            <p:spPr bwMode="auto">
              <a:xfrm>
                <a:off x="547821" y="497901"/>
                <a:ext cx="8915400" cy="9636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ts val="600"/>
                  </a:spcBef>
                  <a:buClrTx/>
                  <a:buSz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（3）如果物体在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=0.05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𝑚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处时速度不等于零，而是具有向右的初速度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8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𝑣</m:t>
                        </m:r>
                      </m:e>
                      <m:sub>
                        <m:r>
                          <a:rPr lang="en-US" altLang="zh-CN" sz="28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0</m:t>
                        </m:r>
                      </m:sub>
                    </m:sSub>
                    <m:r>
                      <a:rPr lang="en-US" altLang="zh-CN" sz="280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=0.30</m:t>
                    </m:r>
                    <m:r>
                      <m:rPr>
                        <m:sty m:val="p"/>
                      </m:rPr>
                      <a:rPr lang="en-US" altLang="zh-CN" sz="280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m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∙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𝑠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，求其运动方程。</a:t>
                </a:r>
              </a:p>
            </p:txBody>
          </p:sp>
        </mc:Choice>
        <mc:Fallback xmlns="">
          <p:sp>
            <p:nvSpPr>
              <p:cNvPr id="6350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7821" y="497901"/>
                <a:ext cx="8915400" cy="963613"/>
              </a:xfrm>
              <a:prstGeom prst="rect">
                <a:avLst/>
              </a:prstGeom>
              <a:blipFill>
                <a:blip r:embed="rId3"/>
                <a:stretch>
                  <a:fillRect l="-1436" t="-6962" r="-1368" b="-170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499" name="Text Box 31"/>
              <p:cNvSpPr txBox="1">
                <a:spLocks noChangeArrowheads="1"/>
              </p:cNvSpPr>
              <p:nvPr/>
            </p:nvSpPr>
            <p:spPr bwMode="auto">
              <a:xfrm>
                <a:off x="547821" y="4982589"/>
                <a:ext cx="7696200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 type="none" w="sm" len="lg"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因为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8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8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=0.30</m:t>
                    </m:r>
                    <m:r>
                      <m:rPr>
                        <m:sty m:val="p"/>
                      </m:rPr>
                      <a:rPr lang="en-US" altLang="zh-CN" sz="28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，由旋转矢量图可知</a:t>
                </a:r>
              </a:p>
            </p:txBody>
          </p:sp>
        </mc:Choice>
        <mc:Fallback xmlns="">
          <p:sp>
            <p:nvSpPr>
              <p:cNvPr id="63499" name="Text 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7821" y="4982589"/>
                <a:ext cx="7696200" cy="523875"/>
              </a:xfrm>
              <a:prstGeom prst="rect">
                <a:avLst/>
              </a:prstGeom>
              <a:blipFill>
                <a:blip r:embed="rId4"/>
                <a:stretch>
                  <a:fillRect l="-1664" t="-11628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 type="none" w="sm" len="lg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3665853" y="2088519"/>
                <a:ext cx="20266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=0.0707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5853" y="2088519"/>
                <a:ext cx="202664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1200234" y="1582848"/>
                <a:ext cx="2594620" cy="13653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′=</m:t>
                      </m:r>
                      <m:rad>
                        <m:radPr>
                          <m:degHide m:val="on"/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p>
                                <m:sSupPr>
                                  <m:ctrlPr>
                                    <a:rPr lang="en-US" altLang="zh-CN" sz="28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234" y="1582848"/>
                <a:ext cx="2594620" cy="13653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526500" y="2998215"/>
                <a:ext cx="2535951" cy="904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tan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00" y="2998215"/>
                <a:ext cx="2535951" cy="9040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2851716" y="3164757"/>
                <a:ext cx="111799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1716" y="3164757"/>
                <a:ext cx="111799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554799" y="3928230"/>
                <a:ext cx="1662443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99" y="3928230"/>
                <a:ext cx="1662443" cy="8244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 Box 15"/>
          <p:cNvSpPr txBox="1">
            <a:spLocks noChangeArrowheads="1"/>
          </p:cNvSpPr>
          <p:nvPr/>
        </p:nvSpPr>
        <p:spPr bwMode="auto">
          <a:xfrm>
            <a:off x="2213924" y="4107597"/>
            <a:ext cx="735779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 type="none" w="sm" len="lg"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2788080" y="3890976"/>
                <a:ext cx="1507592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080" y="3890976"/>
                <a:ext cx="1507592" cy="8989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7671217" y="4832298"/>
                <a:ext cx="1662443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1217" y="4832298"/>
                <a:ext cx="1662443" cy="82445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3527129" y="5586724"/>
                <a:ext cx="4330737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=0.0707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6.0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129" y="5586724"/>
                <a:ext cx="4330737" cy="82445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518637" y="5656754"/>
                <a:ext cx="313342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37" y="5656754"/>
                <a:ext cx="3133422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6796221" y="3258179"/>
                <a:ext cx="5348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221" y="3258179"/>
                <a:ext cx="53489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8657994" y="3188652"/>
                <a:ext cx="4857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7994" y="3188652"/>
                <a:ext cx="485710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7325430" y="3758963"/>
                <a:ext cx="608179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5430" y="3758963"/>
                <a:ext cx="608179" cy="5783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8307501" y="4215155"/>
                <a:ext cx="5532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7501" y="4215155"/>
                <a:ext cx="553228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7576681" y="3253416"/>
                <a:ext cx="832471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CC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CC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CC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CC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CC00"/>
                  </a:solidFill>
                </a:endParaRPr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681" y="3253416"/>
                <a:ext cx="832471" cy="82445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430796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3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0" grpId="0"/>
      <p:bldP spid="63499" grpId="0"/>
      <p:bldP spid="33" grpId="0"/>
      <p:bldP spid="34" grpId="0"/>
      <p:bldP spid="35" grpId="0"/>
      <p:bldP spid="36" grpId="0"/>
      <p:bldP spid="37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5" name="Text Box 5"/>
          <p:cNvSpPr txBox="1">
            <a:spLocks noChangeArrowheads="1"/>
          </p:cNvSpPr>
          <p:nvPr/>
        </p:nvSpPr>
        <p:spPr bwMode="auto">
          <a:xfrm>
            <a:off x="476250" y="1203326"/>
            <a:ext cx="30654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①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振动的周期；</a:t>
            </a:r>
          </a:p>
        </p:txBody>
      </p:sp>
      <p:sp>
        <p:nvSpPr>
          <p:cNvPr id="71686" name="Text Box 6"/>
          <p:cNvSpPr txBox="1">
            <a:spLocks noChangeArrowheads="1"/>
          </p:cNvSpPr>
          <p:nvPr/>
        </p:nvSpPr>
        <p:spPr bwMode="auto">
          <a:xfrm>
            <a:off x="3789363" y="1177926"/>
            <a:ext cx="3816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②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振动的总能量；</a:t>
            </a:r>
          </a:p>
        </p:txBody>
      </p:sp>
      <p:sp>
        <p:nvSpPr>
          <p:cNvPr id="71687" name="Text Box 7"/>
          <p:cNvSpPr txBox="1">
            <a:spLocks noChangeArrowheads="1"/>
          </p:cNvSpPr>
          <p:nvPr/>
        </p:nvSpPr>
        <p:spPr bwMode="auto">
          <a:xfrm>
            <a:off x="476250" y="1724026"/>
            <a:ext cx="70564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③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物体位于何处时，其动能和势能相等。</a:t>
            </a:r>
          </a:p>
        </p:txBody>
      </p:sp>
      <p:sp>
        <p:nvSpPr>
          <p:cNvPr id="71688" name="Text Box 8"/>
          <p:cNvSpPr txBox="1">
            <a:spLocks noChangeArrowheads="1"/>
          </p:cNvSpPr>
          <p:nvPr/>
        </p:nvSpPr>
        <p:spPr bwMode="auto">
          <a:xfrm>
            <a:off x="476250" y="2260601"/>
            <a:ext cx="1657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解：①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846" name="Text Box 4"/>
              <p:cNvSpPr txBox="1">
                <a:spLocks noChangeArrowheads="1"/>
              </p:cNvSpPr>
              <p:nvPr/>
            </p:nvSpPr>
            <p:spPr bwMode="auto">
              <a:xfrm>
                <a:off x="476250" y="257176"/>
                <a:ext cx="8796338" cy="954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例：一轻弹簧与质量为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𝑘𝑔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的物体构成谐振子，若振幅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=0.0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，最大加速度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altLang="zh-CN" sz="28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4.0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。求： </a:t>
                </a:r>
              </a:p>
            </p:txBody>
          </p:sp>
        </mc:Choice>
        <mc:Fallback xmlns="">
          <p:sp>
            <p:nvSpPr>
              <p:cNvPr id="77846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6250" y="257176"/>
                <a:ext cx="8796338" cy="954088"/>
              </a:xfrm>
              <a:prstGeom prst="rect">
                <a:avLst/>
              </a:prstGeom>
              <a:blipFill>
                <a:blip r:embed="rId3"/>
                <a:stretch>
                  <a:fillRect l="-1386" t="-6369" r="-1455" b="-1656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705" name="Text Box 25"/>
          <p:cNvSpPr txBox="1">
            <a:spLocks noChangeArrowheads="1"/>
          </p:cNvSpPr>
          <p:nvPr/>
        </p:nvSpPr>
        <p:spPr bwMode="auto">
          <a:xfrm>
            <a:off x="476250" y="4384676"/>
            <a:ext cx="7493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② </a:t>
            </a:r>
          </a:p>
        </p:txBody>
      </p:sp>
      <p:sp>
        <p:nvSpPr>
          <p:cNvPr id="71714" name="Text Box 34"/>
          <p:cNvSpPr txBox="1">
            <a:spLocks noChangeArrowheads="1"/>
          </p:cNvSpPr>
          <p:nvPr/>
        </p:nvSpPr>
        <p:spPr bwMode="auto">
          <a:xfrm>
            <a:off x="476250" y="5172076"/>
            <a:ext cx="900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00FF"/>
                </a:solidFill>
                <a:latin typeface="+mn-lt"/>
                <a:ea typeface="+mn-ea"/>
              </a:rPr>
              <a:t>③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1591416" y="2272043"/>
                <a:ext cx="38465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416" y="2272043"/>
                <a:ext cx="384656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1591416" y="2734719"/>
                <a:ext cx="397698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=4.0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416" y="2734719"/>
                <a:ext cx="397698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5662615" y="2762643"/>
                <a:ext cx="19600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615" y="2762643"/>
                <a:ext cx="196002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1591416" y="3225161"/>
                <a:ext cx="2076531" cy="969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416" y="3225161"/>
                <a:ext cx="2076531" cy="9691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3540073" y="3496823"/>
                <a:ext cx="10490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0073" y="3496823"/>
                <a:ext cx="104907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5662615" y="3284222"/>
                <a:ext cx="2900602" cy="9017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=0.314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615" y="3284222"/>
                <a:ext cx="2900602" cy="9017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988863" y="4210729"/>
                <a:ext cx="1848968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863" y="4210729"/>
                <a:ext cx="1848968" cy="8989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3099017" y="4205054"/>
                <a:ext cx="1495153" cy="9103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017" y="4205054"/>
                <a:ext cx="1495153" cy="91031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4897088" y="4210729"/>
                <a:ext cx="2383538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088" y="4210729"/>
                <a:ext cx="2383538" cy="89896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7046361" y="4415494"/>
                <a:ext cx="21666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361" y="4415494"/>
                <a:ext cx="2166619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988863" y="5019545"/>
                <a:ext cx="2541144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863" y="5019545"/>
                <a:ext cx="2541144" cy="89896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3817145" y="5019545"/>
                <a:ext cx="1644425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145" y="5019545"/>
                <a:ext cx="1644425" cy="89896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988863" y="5796537"/>
                <a:ext cx="3525132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863" y="5796537"/>
                <a:ext cx="3525132" cy="89896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4710859" y="5794023"/>
                <a:ext cx="1715085" cy="9823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=±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859" y="5794023"/>
                <a:ext cx="1715085" cy="9823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6311644" y="6007570"/>
                <a:ext cx="306827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=±</m:t>
                      </m:r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.07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644" y="6007570"/>
                <a:ext cx="3068276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617537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1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1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1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1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1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5" grpId="0"/>
      <p:bldP spid="71686" grpId="0"/>
      <p:bldP spid="71687" grpId="0"/>
      <p:bldP spid="71688" grpId="0"/>
      <p:bldP spid="71705" grpId="0"/>
      <p:bldP spid="71714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12158">
            <a:off x="1843216" y="2582083"/>
            <a:ext cx="406176" cy="40617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12158">
            <a:off x="2707221" y="3740540"/>
            <a:ext cx="406176" cy="406176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630882" y="510638"/>
            <a:ext cx="1654059" cy="865821"/>
            <a:chOff x="630882" y="510638"/>
            <a:chExt cx="1654059" cy="865821"/>
          </a:xfrm>
        </p:grpSpPr>
        <p:sp>
          <p:nvSpPr>
            <p:cNvPr id="7" name="文本框 6"/>
            <p:cNvSpPr txBox="1"/>
            <p:nvPr/>
          </p:nvSpPr>
          <p:spPr>
            <a:xfrm>
              <a:off x="673794" y="510638"/>
              <a:ext cx="16111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8" name="Freeform 192"/>
            <p:cNvSpPr>
              <a:spLocks noEditPoints="1"/>
            </p:cNvSpPr>
            <p:nvPr/>
          </p:nvSpPr>
          <p:spPr bwMode="auto">
            <a:xfrm>
              <a:off x="630882" y="1146853"/>
              <a:ext cx="1426832" cy="229606"/>
            </a:xfrm>
            <a:custGeom>
              <a:avLst/>
              <a:gdLst>
                <a:gd name="T0" fmla="*/ 460 w 478"/>
                <a:gd name="T1" fmla="*/ 10 h 77"/>
                <a:gd name="T2" fmla="*/ 130 w 478"/>
                <a:gd name="T3" fmla="*/ 3 h 77"/>
                <a:gd name="T4" fmla="*/ 95 w 478"/>
                <a:gd name="T5" fmla="*/ 2 h 77"/>
                <a:gd name="T6" fmla="*/ 5 w 478"/>
                <a:gd name="T7" fmla="*/ 5 h 77"/>
                <a:gd name="T8" fmla="*/ 0 w 478"/>
                <a:gd name="T9" fmla="*/ 9 h 77"/>
                <a:gd name="T10" fmla="*/ 1 w 478"/>
                <a:gd name="T11" fmla="*/ 17 h 77"/>
                <a:gd name="T12" fmla="*/ 2 w 478"/>
                <a:gd name="T13" fmla="*/ 20 h 77"/>
                <a:gd name="T14" fmla="*/ 2 w 478"/>
                <a:gd name="T15" fmla="*/ 25 h 77"/>
                <a:gd name="T16" fmla="*/ 11 w 478"/>
                <a:gd name="T17" fmla="*/ 26 h 77"/>
                <a:gd name="T18" fmla="*/ 14 w 478"/>
                <a:gd name="T19" fmla="*/ 35 h 77"/>
                <a:gd name="T20" fmla="*/ 12 w 478"/>
                <a:gd name="T21" fmla="*/ 40 h 77"/>
                <a:gd name="T22" fmla="*/ 18 w 478"/>
                <a:gd name="T23" fmla="*/ 41 h 77"/>
                <a:gd name="T24" fmla="*/ 20 w 478"/>
                <a:gd name="T25" fmla="*/ 46 h 77"/>
                <a:gd name="T26" fmla="*/ 16 w 478"/>
                <a:gd name="T27" fmla="*/ 49 h 77"/>
                <a:gd name="T28" fmla="*/ 30 w 478"/>
                <a:gd name="T29" fmla="*/ 59 h 77"/>
                <a:gd name="T30" fmla="*/ 17 w 478"/>
                <a:gd name="T31" fmla="*/ 63 h 77"/>
                <a:gd name="T32" fmla="*/ 161 w 478"/>
                <a:gd name="T33" fmla="*/ 76 h 77"/>
                <a:gd name="T34" fmla="*/ 311 w 478"/>
                <a:gd name="T35" fmla="*/ 74 h 77"/>
                <a:gd name="T36" fmla="*/ 401 w 478"/>
                <a:gd name="T37" fmla="*/ 73 h 77"/>
                <a:gd name="T38" fmla="*/ 368 w 478"/>
                <a:gd name="T39" fmla="*/ 70 h 77"/>
                <a:gd name="T40" fmla="*/ 372 w 478"/>
                <a:gd name="T41" fmla="*/ 68 h 77"/>
                <a:gd name="T42" fmla="*/ 372 w 478"/>
                <a:gd name="T43" fmla="*/ 66 h 77"/>
                <a:gd name="T44" fmla="*/ 412 w 478"/>
                <a:gd name="T45" fmla="*/ 66 h 77"/>
                <a:gd name="T46" fmla="*/ 429 w 478"/>
                <a:gd name="T47" fmla="*/ 66 h 77"/>
                <a:gd name="T48" fmla="*/ 415 w 478"/>
                <a:gd name="T49" fmla="*/ 65 h 77"/>
                <a:gd name="T50" fmla="*/ 393 w 478"/>
                <a:gd name="T51" fmla="*/ 64 h 77"/>
                <a:gd name="T52" fmla="*/ 330 w 478"/>
                <a:gd name="T53" fmla="*/ 63 h 77"/>
                <a:gd name="T54" fmla="*/ 378 w 478"/>
                <a:gd name="T55" fmla="*/ 60 h 77"/>
                <a:gd name="T56" fmla="*/ 406 w 478"/>
                <a:gd name="T57" fmla="*/ 60 h 77"/>
                <a:gd name="T58" fmla="*/ 403 w 478"/>
                <a:gd name="T59" fmla="*/ 59 h 77"/>
                <a:gd name="T60" fmla="*/ 399 w 478"/>
                <a:gd name="T61" fmla="*/ 56 h 77"/>
                <a:gd name="T62" fmla="*/ 381 w 478"/>
                <a:gd name="T63" fmla="*/ 54 h 77"/>
                <a:gd name="T64" fmla="*/ 388 w 478"/>
                <a:gd name="T65" fmla="*/ 54 h 77"/>
                <a:gd name="T66" fmla="*/ 367 w 478"/>
                <a:gd name="T67" fmla="*/ 49 h 77"/>
                <a:gd name="T68" fmla="*/ 383 w 478"/>
                <a:gd name="T69" fmla="*/ 49 h 77"/>
                <a:gd name="T70" fmla="*/ 368 w 478"/>
                <a:gd name="T71" fmla="*/ 46 h 77"/>
                <a:gd name="T72" fmla="*/ 400 w 478"/>
                <a:gd name="T73" fmla="*/ 44 h 77"/>
                <a:gd name="T74" fmla="*/ 408 w 478"/>
                <a:gd name="T75" fmla="*/ 42 h 77"/>
                <a:gd name="T76" fmla="*/ 451 w 478"/>
                <a:gd name="T77" fmla="*/ 42 h 77"/>
                <a:gd name="T78" fmla="*/ 373 w 478"/>
                <a:gd name="T79" fmla="*/ 38 h 77"/>
                <a:gd name="T80" fmla="*/ 435 w 478"/>
                <a:gd name="T81" fmla="*/ 34 h 77"/>
                <a:gd name="T82" fmla="*/ 445 w 478"/>
                <a:gd name="T83" fmla="*/ 31 h 77"/>
                <a:gd name="T84" fmla="*/ 449 w 478"/>
                <a:gd name="T85" fmla="*/ 29 h 77"/>
                <a:gd name="T86" fmla="*/ 464 w 478"/>
                <a:gd name="T87" fmla="*/ 25 h 77"/>
                <a:gd name="T88" fmla="*/ 443 w 478"/>
                <a:gd name="T89" fmla="*/ 20 h 77"/>
                <a:gd name="T90" fmla="*/ 455 w 478"/>
                <a:gd name="T91" fmla="*/ 15 h 77"/>
                <a:gd name="T92" fmla="*/ 22 w 478"/>
                <a:gd name="T93" fmla="*/ 46 h 77"/>
                <a:gd name="T94" fmla="*/ 212 w 478"/>
                <a:gd name="T95" fmla="*/ 74 h 77"/>
                <a:gd name="T96" fmla="*/ 234 w 478"/>
                <a:gd name="T97" fmla="*/ 73 h 77"/>
                <a:gd name="T98" fmla="*/ 367 w 478"/>
                <a:gd name="T99" fmla="*/ 70 h 77"/>
                <a:gd name="T100" fmla="*/ 415 w 478"/>
                <a:gd name="T101" fmla="*/ 11 h 77"/>
                <a:gd name="T102" fmla="*/ 422 w 478"/>
                <a:gd name="T103" fmla="*/ 1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78" h="77">
                  <a:moveTo>
                    <a:pt x="478" y="13"/>
                  </a:moveTo>
                  <a:cubicBezTo>
                    <a:pt x="472" y="13"/>
                    <a:pt x="468" y="13"/>
                    <a:pt x="462" y="12"/>
                  </a:cubicBezTo>
                  <a:cubicBezTo>
                    <a:pt x="461" y="11"/>
                    <a:pt x="465" y="12"/>
                    <a:pt x="464" y="11"/>
                  </a:cubicBezTo>
                  <a:cubicBezTo>
                    <a:pt x="434" y="9"/>
                    <a:pt x="403" y="9"/>
                    <a:pt x="373" y="7"/>
                  </a:cubicBezTo>
                  <a:cubicBezTo>
                    <a:pt x="402" y="6"/>
                    <a:pt x="431" y="10"/>
                    <a:pt x="460" y="10"/>
                  </a:cubicBezTo>
                  <a:cubicBezTo>
                    <a:pt x="436" y="6"/>
                    <a:pt x="407" y="7"/>
                    <a:pt x="381" y="5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22" y="3"/>
                    <a:pt x="222" y="3"/>
                    <a:pt x="222" y="3"/>
                  </a:cubicBezTo>
                  <a:cubicBezTo>
                    <a:pt x="130" y="4"/>
                    <a:pt x="130" y="4"/>
                    <a:pt x="130" y="4"/>
                  </a:cubicBezTo>
                  <a:cubicBezTo>
                    <a:pt x="130" y="3"/>
                    <a:pt x="130" y="3"/>
                    <a:pt x="130" y="3"/>
                  </a:cubicBezTo>
                  <a:cubicBezTo>
                    <a:pt x="127" y="2"/>
                    <a:pt x="125" y="3"/>
                    <a:pt x="123" y="3"/>
                  </a:cubicBezTo>
                  <a:cubicBezTo>
                    <a:pt x="124" y="3"/>
                    <a:pt x="125" y="3"/>
                    <a:pt x="125" y="4"/>
                  </a:cubicBezTo>
                  <a:cubicBezTo>
                    <a:pt x="122" y="4"/>
                    <a:pt x="118" y="3"/>
                    <a:pt x="115" y="4"/>
                  </a:cubicBezTo>
                  <a:cubicBezTo>
                    <a:pt x="112" y="3"/>
                    <a:pt x="107" y="4"/>
                    <a:pt x="102" y="3"/>
                  </a:cubicBezTo>
                  <a:cubicBezTo>
                    <a:pt x="100" y="2"/>
                    <a:pt x="98" y="2"/>
                    <a:pt x="95" y="2"/>
                  </a:cubicBezTo>
                  <a:cubicBezTo>
                    <a:pt x="70" y="2"/>
                    <a:pt x="50" y="0"/>
                    <a:pt x="24" y="1"/>
                  </a:cubicBezTo>
                  <a:cubicBezTo>
                    <a:pt x="18" y="2"/>
                    <a:pt x="10" y="1"/>
                    <a:pt x="6" y="4"/>
                  </a:cubicBezTo>
                  <a:cubicBezTo>
                    <a:pt x="6" y="5"/>
                    <a:pt x="8" y="5"/>
                    <a:pt x="8" y="5"/>
                  </a:cubicBezTo>
                  <a:cubicBezTo>
                    <a:pt x="7" y="5"/>
                    <a:pt x="6" y="6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8"/>
                    <a:pt x="1" y="9"/>
                    <a:pt x="0" y="9"/>
                  </a:cubicBezTo>
                  <a:cubicBezTo>
                    <a:pt x="0" y="11"/>
                    <a:pt x="0" y="13"/>
                    <a:pt x="3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2" y="15"/>
                    <a:pt x="3" y="15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3" y="18"/>
                    <a:pt x="1" y="19"/>
                    <a:pt x="1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21"/>
                    <a:pt x="2" y="20"/>
                    <a:pt x="2" y="20"/>
                  </a:cubicBezTo>
                  <a:cubicBezTo>
                    <a:pt x="3" y="21"/>
                    <a:pt x="5" y="21"/>
                    <a:pt x="6" y="21"/>
                  </a:cubicBezTo>
                  <a:cubicBezTo>
                    <a:pt x="5" y="22"/>
                    <a:pt x="3" y="21"/>
                    <a:pt x="1" y="2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2" y="24"/>
                    <a:pt x="6" y="24"/>
                    <a:pt x="10" y="24"/>
                  </a:cubicBezTo>
                  <a:cubicBezTo>
                    <a:pt x="7" y="25"/>
                    <a:pt x="5" y="25"/>
                    <a:pt x="2" y="2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3" y="27"/>
                    <a:pt x="5" y="26"/>
                    <a:pt x="5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6"/>
                    <a:pt x="10" y="26"/>
                    <a:pt x="11" y="26"/>
                  </a:cubicBezTo>
                  <a:cubicBezTo>
                    <a:pt x="15" y="26"/>
                    <a:pt x="12" y="30"/>
                    <a:pt x="14" y="30"/>
                  </a:cubicBezTo>
                  <a:cubicBezTo>
                    <a:pt x="12" y="32"/>
                    <a:pt x="9" y="30"/>
                    <a:pt x="6" y="31"/>
                  </a:cubicBezTo>
                  <a:cubicBezTo>
                    <a:pt x="9" y="32"/>
                    <a:pt x="12" y="31"/>
                    <a:pt x="16" y="31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2" y="35"/>
                    <a:pt x="23" y="35"/>
                    <a:pt x="23" y="36"/>
                  </a:cubicBezTo>
                  <a:cubicBezTo>
                    <a:pt x="23" y="37"/>
                    <a:pt x="22" y="37"/>
                    <a:pt x="21" y="37"/>
                  </a:cubicBezTo>
                  <a:cubicBezTo>
                    <a:pt x="18" y="41"/>
                    <a:pt x="11" y="37"/>
                    <a:pt x="6" y="38"/>
                  </a:cubicBezTo>
                  <a:cubicBezTo>
                    <a:pt x="7" y="39"/>
                    <a:pt x="10" y="39"/>
                    <a:pt x="12" y="40"/>
                  </a:cubicBezTo>
                  <a:cubicBezTo>
                    <a:pt x="16" y="39"/>
                    <a:pt x="18" y="38"/>
                    <a:pt x="21" y="39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1" y="40"/>
                    <a:pt x="21" y="41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20" y="41"/>
                    <a:pt x="21" y="42"/>
                    <a:pt x="22" y="41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4"/>
                    <a:pt x="22" y="46"/>
                    <a:pt x="19" y="46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2" y="44"/>
                    <a:pt x="9" y="46"/>
                  </a:cubicBezTo>
                  <a:cubicBezTo>
                    <a:pt x="13" y="47"/>
                    <a:pt x="19" y="46"/>
                    <a:pt x="23" y="48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19" y="48"/>
                    <a:pt x="17" y="49"/>
                    <a:pt x="16" y="49"/>
                  </a:cubicBezTo>
                  <a:cubicBezTo>
                    <a:pt x="17" y="49"/>
                    <a:pt x="19" y="49"/>
                    <a:pt x="20" y="49"/>
                  </a:cubicBezTo>
                  <a:cubicBezTo>
                    <a:pt x="22" y="50"/>
                    <a:pt x="25" y="51"/>
                    <a:pt x="24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5" y="57"/>
                    <a:pt x="29" y="58"/>
                    <a:pt x="30" y="59"/>
                  </a:cubicBezTo>
                  <a:cubicBezTo>
                    <a:pt x="29" y="60"/>
                    <a:pt x="27" y="59"/>
                    <a:pt x="26" y="60"/>
                  </a:cubicBezTo>
                  <a:cubicBezTo>
                    <a:pt x="22" y="61"/>
                    <a:pt x="28" y="62"/>
                    <a:pt x="26" y="64"/>
                  </a:cubicBezTo>
                  <a:cubicBezTo>
                    <a:pt x="27" y="64"/>
                    <a:pt x="29" y="64"/>
                    <a:pt x="30" y="65"/>
                  </a:cubicBezTo>
                  <a:cubicBezTo>
                    <a:pt x="30" y="65"/>
                    <a:pt x="29" y="66"/>
                    <a:pt x="29" y="66"/>
                  </a:cubicBezTo>
                  <a:cubicBezTo>
                    <a:pt x="25" y="64"/>
                    <a:pt x="21" y="63"/>
                    <a:pt x="17" y="63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30" y="66"/>
                    <a:pt x="36" y="70"/>
                    <a:pt x="44" y="70"/>
                  </a:cubicBezTo>
                  <a:cubicBezTo>
                    <a:pt x="51" y="73"/>
                    <a:pt x="61" y="73"/>
                    <a:pt x="70" y="75"/>
                  </a:cubicBezTo>
                  <a:cubicBezTo>
                    <a:pt x="82" y="75"/>
                    <a:pt x="93" y="77"/>
                    <a:pt x="104" y="77"/>
                  </a:cubicBezTo>
                  <a:cubicBezTo>
                    <a:pt x="123" y="76"/>
                    <a:pt x="142" y="76"/>
                    <a:pt x="161" y="76"/>
                  </a:cubicBezTo>
                  <a:cubicBezTo>
                    <a:pt x="258" y="76"/>
                    <a:pt x="258" y="76"/>
                    <a:pt x="258" y="76"/>
                  </a:cubicBezTo>
                  <a:cubicBezTo>
                    <a:pt x="286" y="75"/>
                    <a:pt x="315" y="77"/>
                    <a:pt x="341" y="75"/>
                  </a:cubicBezTo>
                  <a:cubicBezTo>
                    <a:pt x="336" y="75"/>
                    <a:pt x="331" y="74"/>
                    <a:pt x="326" y="75"/>
                  </a:cubicBezTo>
                  <a:cubicBezTo>
                    <a:pt x="323" y="75"/>
                    <a:pt x="321" y="74"/>
                    <a:pt x="319" y="75"/>
                  </a:cubicBezTo>
                  <a:cubicBezTo>
                    <a:pt x="316" y="75"/>
                    <a:pt x="313" y="75"/>
                    <a:pt x="311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79" y="74"/>
                    <a:pt x="279" y="74"/>
                    <a:pt x="279" y="74"/>
                  </a:cubicBezTo>
                  <a:cubicBezTo>
                    <a:pt x="276" y="74"/>
                    <a:pt x="272" y="75"/>
                    <a:pt x="270" y="74"/>
                  </a:cubicBezTo>
                  <a:cubicBezTo>
                    <a:pt x="271" y="73"/>
                    <a:pt x="271" y="73"/>
                    <a:pt x="271" y="73"/>
                  </a:cubicBezTo>
                  <a:cubicBezTo>
                    <a:pt x="401" y="73"/>
                    <a:pt x="401" y="73"/>
                    <a:pt x="401" y="73"/>
                  </a:cubicBezTo>
                  <a:cubicBezTo>
                    <a:pt x="415" y="72"/>
                    <a:pt x="415" y="72"/>
                    <a:pt x="415" y="72"/>
                  </a:cubicBezTo>
                  <a:cubicBezTo>
                    <a:pt x="384" y="72"/>
                    <a:pt x="352" y="72"/>
                    <a:pt x="320" y="71"/>
                  </a:cubicBezTo>
                  <a:cubicBezTo>
                    <a:pt x="309" y="71"/>
                    <a:pt x="297" y="72"/>
                    <a:pt x="286" y="70"/>
                  </a:cubicBezTo>
                  <a:cubicBezTo>
                    <a:pt x="312" y="70"/>
                    <a:pt x="341" y="71"/>
                    <a:pt x="368" y="70"/>
                  </a:cubicBezTo>
                  <a:cubicBezTo>
                    <a:pt x="368" y="70"/>
                    <a:pt x="368" y="70"/>
                    <a:pt x="368" y="70"/>
                  </a:cubicBezTo>
                  <a:cubicBezTo>
                    <a:pt x="369" y="69"/>
                    <a:pt x="369" y="69"/>
                    <a:pt x="369" y="69"/>
                  </a:cubicBezTo>
                  <a:cubicBezTo>
                    <a:pt x="370" y="70"/>
                    <a:pt x="371" y="69"/>
                    <a:pt x="372" y="69"/>
                  </a:cubicBezTo>
                  <a:cubicBezTo>
                    <a:pt x="376" y="69"/>
                    <a:pt x="383" y="71"/>
                    <a:pt x="387" y="69"/>
                  </a:cubicBezTo>
                  <a:cubicBezTo>
                    <a:pt x="373" y="68"/>
                    <a:pt x="373" y="68"/>
                    <a:pt x="373" y="68"/>
                  </a:cubicBezTo>
                  <a:cubicBezTo>
                    <a:pt x="372" y="68"/>
                    <a:pt x="372" y="68"/>
                    <a:pt x="372" y="68"/>
                  </a:cubicBezTo>
                  <a:cubicBezTo>
                    <a:pt x="374" y="67"/>
                    <a:pt x="374" y="67"/>
                    <a:pt x="374" y="67"/>
                  </a:cubicBezTo>
                  <a:cubicBezTo>
                    <a:pt x="371" y="67"/>
                    <a:pt x="371" y="67"/>
                    <a:pt x="371" y="67"/>
                  </a:cubicBezTo>
                  <a:cubicBezTo>
                    <a:pt x="371" y="67"/>
                    <a:pt x="370" y="67"/>
                    <a:pt x="370" y="66"/>
                  </a:cubicBezTo>
                  <a:cubicBezTo>
                    <a:pt x="371" y="66"/>
                    <a:pt x="373" y="65"/>
                    <a:pt x="374" y="66"/>
                  </a:cubicBezTo>
                  <a:cubicBezTo>
                    <a:pt x="374" y="66"/>
                    <a:pt x="372" y="66"/>
                    <a:pt x="372" y="66"/>
                  </a:cubicBezTo>
                  <a:cubicBezTo>
                    <a:pt x="378" y="66"/>
                    <a:pt x="387" y="67"/>
                    <a:pt x="395" y="67"/>
                  </a:cubicBezTo>
                  <a:cubicBezTo>
                    <a:pt x="394" y="67"/>
                    <a:pt x="394" y="67"/>
                    <a:pt x="394" y="67"/>
                  </a:cubicBezTo>
                  <a:cubicBezTo>
                    <a:pt x="398" y="68"/>
                    <a:pt x="405" y="68"/>
                    <a:pt x="408" y="67"/>
                  </a:cubicBezTo>
                  <a:cubicBezTo>
                    <a:pt x="410" y="66"/>
                    <a:pt x="410" y="67"/>
                    <a:pt x="410" y="67"/>
                  </a:cubicBezTo>
                  <a:cubicBezTo>
                    <a:pt x="412" y="68"/>
                    <a:pt x="411" y="67"/>
                    <a:pt x="412" y="66"/>
                  </a:cubicBezTo>
                  <a:cubicBezTo>
                    <a:pt x="429" y="66"/>
                    <a:pt x="429" y="66"/>
                    <a:pt x="429" y="66"/>
                  </a:cubicBezTo>
                  <a:cubicBezTo>
                    <a:pt x="429" y="67"/>
                    <a:pt x="429" y="67"/>
                    <a:pt x="429" y="67"/>
                  </a:cubicBezTo>
                  <a:cubicBezTo>
                    <a:pt x="424" y="67"/>
                    <a:pt x="419" y="67"/>
                    <a:pt x="414" y="67"/>
                  </a:cubicBezTo>
                  <a:cubicBezTo>
                    <a:pt x="421" y="68"/>
                    <a:pt x="431" y="68"/>
                    <a:pt x="436" y="67"/>
                  </a:cubicBezTo>
                  <a:cubicBezTo>
                    <a:pt x="434" y="67"/>
                    <a:pt x="431" y="67"/>
                    <a:pt x="429" y="66"/>
                  </a:cubicBezTo>
                  <a:cubicBezTo>
                    <a:pt x="440" y="66"/>
                    <a:pt x="453" y="66"/>
                    <a:pt x="465" y="66"/>
                  </a:cubicBezTo>
                  <a:cubicBezTo>
                    <a:pt x="463" y="65"/>
                    <a:pt x="459" y="66"/>
                    <a:pt x="456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55" y="66"/>
                    <a:pt x="453" y="64"/>
                    <a:pt x="451" y="65"/>
                  </a:cubicBezTo>
                  <a:cubicBezTo>
                    <a:pt x="441" y="65"/>
                    <a:pt x="428" y="65"/>
                    <a:pt x="415" y="65"/>
                  </a:cubicBezTo>
                  <a:cubicBezTo>
                    <a:pt x="414" y="64"/>
                    <a:pt x="414" y="64"/>
                    <a:pt x="414" y="64"/>
                  </a:cubicBezTo>
                  <a:cubicBezTo>
                    <a:pt x="413" y="64"/>
                    <a:pt x="413" y="65"/>
                    <a:pt x="411" y="65"/>
                  </a:cubicBezTo>
                  <a:cubicBezTo>
                    <a:pt x="410" y="63"/>
                    <a:pt x="409" y="66"/>
                    <a:pt x="407" y="64"/>
                  </a:cubicBezTo>
                  <a:cubicBezTo>
                    <a:pt x="407" y="64"/>
                    <a:pt x="407" y="64"/>
                    <a:pt x="407" y="64"/>
                  </a:cubicBezTo>
                  <a:cubicBezTo>
                    <a:pt x="403" y="65"/>
                    <a:pt x="397" y="65"/>
                    <a:pt x="393" y="64"/>
                  </a:cubicBezTo>
                  <a:cubicBezTo>
                    <a:pt x="373" y="64"/>
                    <a:pt x="373" y="64"/>
                    <a:pt x="373" y="64"/>
                  </a:cubicBezTo>
                  <a:cubicBezTo>
                    <a:pt x="371" y="65"/>
                    <a:pt x="367" y="65"/>
                    <a:pt x="365" y="64"/>
                  </a:cubicBezTo>
                  <a:cubicBezTo>
                    <a:pt x="367" y="64"/>
                    <a:pt x="367" y="64"/>
                    <a:pt x="367" y="64"/>
                  </a:cubicBezTo>
                  <a:cubicBezTo>
                    <a:pt x="363" y="64"/>
                    <a:pt x="359" y="63"/>
                    <a:pt x="356" y="64"/>
                  </a:cubicBezTo>
                  <a:cubicBezTo>
                    <a:pt x="347" y="64"/>
                    <a:pt x="338" y="65"/>
                    <a:pt x="330" y="63"/>
                  </a:cubicBezTo>
                  <a:cubicBezTo>
                    <a:pt x="344" y="62"/>
                    <a:pt x="354" y="64"/>
                    <a:pt x="368" y="62"/>
                  </a:cubicBezTo>
                  <a:cubicBezTo>
                    <a:pt x="335" y="62"/>
                    <a:pt x="335" y="62"/>
                    <a:pt x="335" y="62"/>
                  </a:cubicBezTo>
                  <a:cubicBezTo>
                    <a:pt x="345" y="61"/>
                    <a:pt x="357" y="61"/>
                    <a:pt x="368" y="61"/>
                  </a:cubicBezTo>
                  <a:cubicBezTo>
                    <a:pt x="369" y="61"/>
                    <a:pt x="369" y="60"/>
                    <a:pt x="370" y="61"/>
                  </a:cubicBezTo>
                  <a:cubicBezTo>
                    <a:pt x="371" y="59"/>
                    <a:pt x="375" y="60"/>
                    <a:pt x="378" y="60"/>
                  </a:cubicBezTo>
                  <a:cubicBezTo>
                    <a:pt x="375" y="61"/>
                    <a:pt x="375" y="61"/>
                    <a:pt x="375" y="61"/>
                  </a:cubicBezTo>
                  <a:cubicBezTo>
                    <a:pt x="382" y="61"/>
                    <a:pt x="391" y="61"/>
                    <a:pt x="399" y="61"/>
                  </a:cubicBezTo>
                  <a:cubicBezTo>
                    <a:pt x="400" y="60"/>
                    <a:pt x="400" y="60"/>
                    <a:pt x="400" y="60"/>
                  </a:cubicBezTo>
                  <a:cubicBezTo>
                    <a:pt x="402" y="59"/>
                    <a:pt x="404" y="61"/>
                    <a:pt x="406" y="60"/>
                  </a:cubicBezTo>
                  <a:cubicBezTo>
                    <a:pt x="406" y="60"/>
                    <a:pt x="406" y="60"/>
                    <a:pt x="406" y="60"/>
                  </a:cubicBezTo>
                  <a:cubicBezTo>
                    <a:pt x="426" y="61"/>
                    <a:pt x="450" y="60"/>
                    <a:pt x="471" y="60"/>
                  </a:cubicBezTo>
                  <a:cubicBezTo>
                    <a:pt x="453" y="59"/>
                    <a:pt x="433" y="59"/>
                    <a:pt x="415" y="59"/>
                  </a:cubicBezTo>
                  <a:cubicBezTo>
                    <a:pt x="415" y="59"/>
                    <a:pt x="415" y="59"/>
                    <a:pt x="415" y="59"/>
                  </a:cubicBezTo>
                  <a:cubicBezTo>
                    <a:pt x="414" y="59"/>
                    <a:pt x="414" y="59"/>
                    <a:pt x="414" y="59"/>
                  </a:cubicBezTo>
                  <a:cubicBezTo>
                    <a:pt x="410" y="57"/>
                    <a:pt x="407" y="61"/>
                    <a:pt x="403" y="59"/>
                  </a:cubicBezTo>
                  <a:cubicBezTo>
                    <a:pt x="396" y="61"/>
                    <a:pt x="390" y="57"/>
                    <a:pt x="383" y="59"/>
                  </a:cubicBezTo>
                  <a:cubicBezTo>
                    <a:pt x="381" y="58"/>
                    <a:pt x="381" y="58"/>
                    <a:pt x="381" y="58"/>
                  </a:cubicBezTo>
                  <a:cubicBezTo>
                    <a:pt x="393" y="57"/>
                    <a:pt x="403" y="59"/>
                    <a:pt x="414" y="58"/>
                  </a:cubicBezTo>
                  <a:cubicBezTo>
                    <a:pt x="404" y="57"/>
                    <a:pt x="404" y="57"/>
                    <a:pt x="404" y="57"/>
                  </a:cubicBezTo>
                  <a:cubicBezTo>
                    <a:pt x="403" y="57"/>
                    <a:pt x="399" y="58"/>
                    <a:pt x="399" y="56"/>
                  </a:cubicBezTo>
                  <a:cubicBezTo>
                    <a:pt x="381" y="55"/>
                    <a:pt x="381" y="55"/>
                    <a:pt x="381" y="55"/>
                  </a:cubicBezTo>
                  <a:cubicBezTo>
                    <a:pt x="380" y="55"/>
                    <a:pt x="379" y="55"/>
                    <a:pt x="379" y="54"/>
                  </a:cubicBezTo>
                  <a:cubicBezTo>
                    <a:pt x="380" y="54"/>
                    <a:pt x="381" y="54"/>
                    <a:pt x="382" y="54"/>
                  </a:cubicBezTo>
                  <a:cubicBezTo>
                    <a:pt x="382" y="54"/>
                    <a:pt x="382" y="54"/>
                    <a:pt x="382" y="54"/>
                  </a:cubicBezTo>
                  <a:cubicBezTo>
                    <a:pt x="382" y="54"/>
                    <a:pt x="381" y="54"/>
                    <a:pt x="381" y="54"/>
                  </a:cubicBezTo>
                  <a:cubicBezTo>
                    <a:pt x="383" y="54"/>
                    <a:pt x="383" y="54"/>
                    <a:pt x="383" y="54"/>
                  </a:cubicBezTo>
                  <a:cubicBezTo>
                    <a:pt x="383" y="54"/>
                    <a:pt x="383" y="54"/>
                    <a:pt x="382" y="54"/>
                  </a:cubicBezTo>
                  <a:cubicBezTo>
                    <a:pt x="383" y="54"/>
                    <a:pt x="383" y="54"/>
                    <a:pt x="383" y="54"/>
                  </a:cubicBezTo>
                  <a:cubicBezTo>
                    <a:pt x="384" y="54"/>
                    <a:pt x="387" y="53"/>
                    <a:pt x="388" y="54"/>
                  </a:cubicBezTo>
                  <a:cubicBezTo>
                    <a:pt x="388" y="54"/>
                    <a:pt x="388" y="54"/>
                    <a:pt x="388" y="54"/>
                  </a:cubicBezTo>
                  <a:cubicBezTo>
                    <a:pt x="426" y="54"/>
                    <a:pt x="426" y="54"/>
                    <a:pt x="426" y="54"/>
                  </a:cubicBezTo>
                  <a:cubicBezTo>
                    <a:pt x="425" y="53"/>
                    <a:pt x="425" y="53"/>
                    <a:pt x="425" y="53"/>
                  </a:cubicBezTo>
                  <a:cubicBezTo>
                    <a:pt x="407" y="52"/>
                    <a:pt x="386" y="52"/>
                    <a:pt x="368" y="51"/>
                  </a:cubicBezTo>
                  <a:cubicBezTo>
                    <a:pt x="366" y="51"/>
                    <a:pt x="360" y="51"/>
                    <a:pt x="362" y="49"/>
                  </a:cubicBezTo>
                  <a:cubicBezTo>
                    <a:pt x="364" y="50"/>
                    <a:pt x="365" y="48"/>
                    <a:pt x="367" y="49"/>
                  </a:cubicBezTo>
                  <a:cubicBezTo>
                    <a:pt x="366" y="49"/>
                    <a:pt x="366" y="49"/>
                    <a:pt x="366" y="49"/>
                  </a:cubicBezTo>
                  <a:cubicBezTo>
                    <a:pt x="367" y="49"/>
                    <a:pt x="367" y="49"/>
                    <a:pt x="367" y="49"/>
                  </a:cubicBezTo>
                  <a:cubicBezTo>
                    <a:pt x="367" y="49"/>
                    <a:pt x="367" y="49"/>
                    <a:pt x="367" y="49"/>
                  </a:cubicBezTo>
                  <a:cubicBezTo>
                    <a:pt x="368" y="49"/>
                    <a:pt x="368" y="49"/>
                    <a:pt x="368" y="49"/>
                  </a:cubicBezTo>
                  <a:cubicBezTo>
                    <a:pt x="383" y="49"/>
                    <a:pt x="383" y="49"/>
                    <a:pt x="383" y="49"/>
                  </a:cubicBezTo>
                  <a:cubicBezTo>
                    <a:pt x="387" y="48"/>
                    <a:pt x="387" y="48"/>
                    <a:pt x="387" y="48"/>
                  </a:cubicBezTo>
                  <a:cubicBezTo>
                    <a:pt x="381" y="48"/>
                    <a:pt x="375" y="48"/>
                    <a:pt x="369" y="48"/>
                  </a:cubicBezTo>
                  <a:cubicBezTo>
                    <a:pt x="368" y="47"/>
                    <a:pt x="368" y="47"/>
                    <a:pt x="368" y="47"/>
                  </a:cubicBezTo>
                  <a:cubicBezTo>
                    <a:pt x="372" y="46"/>
                    <a:pt x="378" y="47"/>
                    <a:pt x="381" y="46"/>
                  </a:cubicBezTo>
                  <a:cubicBezTo>
                    <a:pt x="376" y="45"/>
                    <a:pt x="373" y="46"/>
                    <a:pt x="368" y="46"/>
                  </a:cubicBezTo>
                  <a:cubicBezTo>
                    <a:pt x="368" y="45"/>
                    <a:pt x="368" y="45"/>
                    <a:pt x="368" y="45"/>
                  </a:cubicBezTo>
                  <a:cubicBezTo>
                    <a:pt x="368" y="45"/>
                    <a:pt x="369" y="45"/>
                    <a:pt x="370" y="45"/>
                  </a:cubicBezTo>
                  <a:cubicBezTo>
                    <a:pt x="372" y="43"/>
                    <a:pt x="375" y="44"/>
                    <a:pt x="378" y="44"/>
                  </a:cubicBezTo>
                  <a:cubicBezTo>
                    <a:pt x="382" y="44"/>
                    <a:pt x="385" y="44"/>
                    <a:pt x="388" y="44"/>
                  </a:cubicBezTo>
                  <a:cubicBezTo>
                    <a:pt x="391" y="43"/>
                    <a:pt x="397" y="44"/>
                    <a:pt x="400" y="44"/>
                  </a:cubicBezTo>
                  <a:cubicBezTo>
                    <a:pt x="400" y="44"/>
                    <a:pt x="399" y="44"/>
                    <a:pt x="399" y="44"/>
                  </a:cubicBezTo>
                  <a:cubicBezTo>
                    <a:pt x="400" y="43"/>
                    <a:pt x="400" y="42"/>
                    <a:pt x="402" y="42"/>
                  </a:cubicBezTo>
                  <a:cubicBezTo>
                    <a:pt x="403" y="42"/>
                    <a:pt x="404" y="42"/>
                    <a:pt x="404" y="43"/>
                  </a:cubicBezTo>
                  <a:cubicBezTo>
                    <a:pt x="405" y="43"/>
                    <a:pt x="407" y="43"/>
                    <a:pt x="408" y="43"/>
                  </a:cubicBezTo>
                  <a:cubicBezTo>
                    <a:pt x="408" y="42"/>
                    <a:pt x="408" y="42"/>
                    <a:pt x="408" y="42"/>
                  </a:cubicBezTo>
                  <a:cubicBezTo>
                    <a:pt x="409" y="43"/>
                    <a:pt x="411" y="42"/>
                    <a:pt x="412" y="43"/>
                  </a:cubicBezTo>
                  <a:cubicBezTo>
                    <a:pt x="412" y="43"/>
                    <a:pt x="412" y="43"/>
                    <a:pt x="412" y="43"/>
                  </a:cubicBezTo>
                  <a:cubicBezTo>
                    <a:pt x="419" y="43"/>
                    <a:pt x="428" y="44"/>
                    <a:pt x="435" y="43"/>
                  </a:cubicBezTo>
                  <a:cubicBezTo>
                    <a:pt x="437" y="43"/>
                    <a:pt x="445" y="43"/>
                    <a:pt x="450" y="43"/>
                  </a:cubicBezTo>
                  <a:cubicBezTo>
                    <a:pt x="451" y="42"/>
                    <a:pt x="451" y="42"/>
                    <a:pt x="451" y="42"/>
                  </a:cubicBezTo>
                  <a:cubicBezTo>
                    <a:pt x="435" y="42"/>
                    <a:pt x="435" y="42"/>
                    <a:pt x="435" y="42"/>
                  </a:cubicBezTo>
                  <a:cubicBezTo>
                    <a:pt x="434" y="42"/>
                    <a:pt x="434" y="42"/>
                    <a:pt x="434" y="42"/>
                  </a:cubicBezTo>
                  <a:cubicBezTo>
                    <a:pt x="424" y="42"/>
                    <a:pt x="424" y="42"/>
                    <a:pt x="424" y="42"/>
                  </a:cubicBezTo>
                  <a:cubicBezTo>
                    <a:pt x="414" y="40"/>
                    <a:pt x="402" y="40"/>
                    <a:pt x="391" y="40"/>
                  </a:cubicBezTo>
                  <a:cubicBezTo>
                    <a:pt x="385" y="39"/>
                    <a:pt x="379" y="39"/>
                    <a:pt x="373" y="38"/>
                  </a:cubicBezTo>
                  <a:cubicBezTo>
                    <a:pt x="380" y="36"/>
                    <a:pt x="388" y="37"/>
                    <a:pt x="396" y="36"/>
                  </a:cubicBezTo>
                  <a:cubicBezTo>
                    <a:pt x="390" y="35"/>
                    <a:pt x="382" y="36"/>
                    <a:pt x="376" y="35"/>
                  </a:cubicBezTo>
                  <a:cubicBezTo>
                    <a:pt x="402" y="35"/>
                    <a:pt x="431" y="37"/>
                    <a:pt x="459" y="36"/>
                  </a:cubicBezTo>
                  <a:cubicBezTo>
                    <a:pt x="460" y="35"/>
                    <a:pt x="460" y="35"/>
                    <a:pt x="460" y="35"/>
                  </a:cubicBezTo>
                  <a:cubicBezTo>
                    <a:pt x="452" y="34"/>
                    <a:pt x="443" y="35"/>
                    <a:pt x="435" y="34"/>
                  </a:cubicBezTo>
                  <a:cubicBezTo>
                    <a:pt x="435" y="33"/>
                    <a:pt x="435" y="33"/>
                    <a:pt x="435" y="33"/>
                  </a:cubicBezTo>
                  <a:cubicBezTo>
                    <a:pt x="445" y="33"/>
                    <a:pt x="445" y="33"/>
                    <a:pt x="445" y="33"/>
                  </a:cubicBezTo>
                  <a:cubicBezTo>
                    <a:pt x="429" y="32"/>
                    <a:pt x="414" y="31"/>
                    <a:pt x="397" y="32"/>
                  </a:cubicBezTo>
                  <a:cubicBezTo>
                    <a:pt x="395" y="31"/>
                    <a:pt x="393" y="31"/>
                    <a:pt x="391" y="30"/>
                  </a:cubicBezTo>
                  <a:cubicBezTo>
                    <a:pt x="410" y="30"/>
                    <a:pt x="428" y="32"/>
                    <a:pt x="445" y="31"/>
                  </a:cubicBezTo>
                  <a:cubicBezTo>
                    <a:pt x="439" y="31"/>
                    <a:pt x="434" y="30"/>
                    <a:pt x="428" y="30"/>
                  </a:cubicBezTo>
                  <a:cubicBezTo>
                    <a:pt x="426" y="30"/>
                    <a:pt x="426" y="30"/>
                    <a:pt x="426" y="30"/>
                  </a:cubicBezTo>
                  <a:cubicBezTo>
                    <a:pt x="428" y="29"/>
                    <a:pt x="428" y="29"/>
                    <a:pt x="428" y="29"/>
                  </a:cubicBezTo>
                  <a:cubicBezTo>
                    <a:pt x="449" y="29"/>
                    <a:pt x="449" y="29"/>
                    <a:pt x="449" y="29"/>
                  </a:cubicBezTo>
                  <a:cubicBezTo>
                    <a:pt x="449" y="29"/>
                    <a:pt x="449" y="29"/>
                    <a:pt x="449" y="29"/>
                  </a:cubicBezTo>
                  <a:cubicBezTo>
                    <a:pt x="432" y="28"/>
                    <a:pt x="415" y="28"/>
                    <a:pt x="398" y="27"/>
                  </a:cubicBezTo>
                  <a:cubicBezTo>
                    <a:pt x="399" y="26"/>
                    <a:pt x="399" y="26"/>
                    <a:pt x="399" y="26"/>
                  </a:cubicBezTo>
                  <a:cubicBezTo>
                    <a:pt x="417" y="24"/>
                    <a:pt x="432" y="30"/>
                    <a:pt x="449" y="27"/>
                  </a:cubicBezTo>
                  <a:cubicBezTo>
                    <a:pt x="444" y="26"/>
                    <a:pt x="440" y="27"/>
                    <a:pt x="436" y="26"/>
                  </a:cubicBezTo>
                  <a:cubicBezTo>
                    <a:pt x="445" y="26"/>
                    <a:pt x="455" y="25"/>
                    <a:pt x="464" y="25"/>
                  </a:cubicBezTo>
                  <a:cubicBezTo>
                    <a:pt x="463" y="23"/>
                    <a:pt x="471" y="25"/>
                    <a:pt x="474" y="23"/>
                  </a:cubicBezTo>
                  <a:cubicBezTo>
                    <a:pt x="461" y="23"/>
                    <a:pt x="447" y="23"/>
                    <a:pt x="435" y="22"/>
                  </a:cubicBezTo>
                  <a:cubicBezTo>
                    <a:pt x="438" y="21"/>
                    <a:pt x="441" y="21"/>
                    <a:pt x="444" y="21"/>
                  </a:cubicBezTo>
                  <a:cubicBezTo>
                    <a:pt x="443" y="21"/>
                    <a:pt x="443" y="21"/>
                    <a:pt x="443" y="20"/>
                  </a:cubicBezTo>
                  <a:cubicBezTo>
                    <a:pt x="443" y="20"/>
                    <a:pt x="443" y="20"/>
                    <a:pt x="443" y="20"/>
                  </a:cubicBezTo>
                  <a:cubicBezTo>
                    <a:pt x="452" y="20"/>
                    <a:pt x="460" y="21"/>
                    <a:pt x="468" y="19"/>
                  </a:cubicBezTo>
                  <a:cubicBezTo>
                    <a:pt x="464" y="19"/>
                    <a:pt x="460" y="19"/>
                    <a:pt x="457" y="18"/>
                  </a:cubicBezTo>
                  <a:cubicBezTo>
                    <a:pt x="457" y="18"/>
                    <a:pt x="458" y="17"/>
                    <a:pt x="458" y="17"/>
                  </a:cubicBezTo>
                  <a:cubicBezTo>
                    <a:pt x="457" y="17"/>
                    <a:pt x="455" y="17"/>
                    <a:pt x="454" y="1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9" y="17"/>
                    <a:pt x="463" y="15"/>
                    <a:pt x="467" y="15"/>
                  </a:cubicBezTo>
                  <a:cubicBezTo>
                    <a:pt x="446" y="13"/>
                    <a:pt x="446" y="13"/>
                    <a:pt x="446" y="13"/>
                  </a:cubicBezTo>
                  <a:cubicBezTo>
                    <a:pt x="457" y="13"/>
                    <a:pt x="467" y="13"/>
                    <a:pt x="478" y="13"/>
                  </a:cubicBezTo>
                  <a:close/>
                  <a:moveTo>
                    <a:pt x="20" y="46"/>
                  </a:moveTo>
                  <a:cubicBezTo>
                    <a:pt x="22" y="46"/>
                    <a:pt x="22" y="46"/>
                    <a:pt x="22" y="46"/>
                  </a:cubicBezTo>
                  <a:cubicBezTo>
                    <a:pt x="22" y="46"/>
                    <a:pt x="22" y="46"/>
                    <a:pt x="22" y="46"/>
                  </a:cubicBezTo>
                  <a:lnTo>
                    <a:pt x="20" y="46"/>
                  </a:lnTo>
                  <a:close/>
                  <a:moveTo>
                    <a:pt x="224" y="74"/>
                  </a:moveTo>
                  <a:cubicBezTo>
                    <a:pt x="214" y="74"/>
                    <a:pt x="214" y="74"/>
                    <a:pt x="214" y="74"/>
                  </a:cubicBezTo>
                  <a:cubicBezTo>
                    <a:pt x="213" y="74"/>
                    <a:pt x="213" y="74"/>
                    <a:pt x="212" y="74"/>
                  </a:cubicBezTo>
                  <a:cubicBezTo>
                    <a:pt x="214" y="74"/>
                    <a:pt x="214" y="74"/>
                    <a:pt x="214" y="74"/>
                  </a:cubicBezTo>
                  <a:cubicBezTo>
                    <a:pt x="216" y="74"/>
                    <a:pt x="217" y="73"/>
                    <a:pt x="218" y="73"/>
                  </a:cubicBezTo>
                  <a:cubicBezTo>
                    <a:pt x="234" y="73"/>
                    <a:pt x="234" y="73"/>
                    <a:pt x="234" y="73"/>
                  </a:cubicBezTo>
                  <a:cubicBezTo>
                    <a:pt x="234" y="73"/>
                    <a:pt x="234" y="73"/>
                    <a:pt x="235" y="73"/>
                  </a:cubicBezTo>
                  <a:cubicBezTo>
                    <a:pt x="234" y="73"/>
                    <a:pt x="234" y="73"/>
                    <a:pt x="234" y="73"/>
                  </a:cubicBezTo>
                  <a:cubicBezTo>
                    <a:pt x="230" y="73"/>
                    <a:pt x="227" y="73"/>
                    <a:pt x="224" y="74"/>
                  </a:cubicBezTo>
                  <a:close/>
                  <a:moveTo>
                    <a:pt x="380" y="69"/>
                  </a:moveTo>
                  <a:cubicBezTo>
                    <a:pt x="379" y="69"/>
                    <a:pt x="378" y="69"/>
                    <a:pt x="377" y="69"/>
                  </a:cubicBezTo>
                  <a:cubicBezTo>
                    <a:pt x="377" y="69"/>
                    <a:pt x="379" y="69"/>
                    <a:pt x="380" y="69"/>
                  </a:cubicBezTo>
                  <a:close/>
                  <a:moveTo>
                    <a:pt x="367" y="70"/>
                  </a:moveTo>
                  <a:cubicBezTo>
                    <a:pt x="364" y="70"/>
                    <a:pt x="364" y="70"/>
                    <a:pt x="364" y="70"/>
                  </a:cubicBezTo>
                  <a:cubicBezTo>
                    <a:pt x="364" y="70"/>
                    <a:pt x="364" y="70"/>
                    <a:pt x="364" y="70"/>
                  </a:cubicBezTo>
                  <a:cubicBezTo>
                    <a:pt x="364" y="70"/>
                    <a:pt x="364" y="70"/>
                    <a:pt x="364" y="70"/>
                  </a:cubicBezTo>
                  <a:cubicBezTo>
                    <a:pt x="365" y="70"/>
                    <a:pt x="366" y="69"/>
                    <a:pt x="367" y="70"/>
                  </a:cubicBezTo>
                  <a:close/>
                  <a:moveTo>
                    <a:pt x="415" y="11"/>
                  </a:moveTo>
                  <a:cubicBezTo>
                    <a:pt x="410" y="11"/>
                    <a:pt x="410" y="11"/>
                    <a:pt x="410" y="11"/>
                  </a:cubicBezTo>
                  <a:cubicBezTo>
                    <a:pt x="411" y="11"/>
                    <a:pt x="413" y="11"/>
                    <a:pt x="415" y="11"/>
                  </a:cubicBezTo>
                  <a:cubicBezTo>
                    <a:pt x="419" y="11"/>
                    <a:pt x="419" y="11"/>
                    <a:pt x="419" y="11"/>
                  </a:cubicBezTo>
                  <a:cubicBezTo>
                    <a:pt x="417" y="12"/>
                    <a:pt x="416" y="11"/>
                    <a:pt x="415" y="11"/>
                  </a:cubicBezTo>
                  <a:close/>
                  <a:moveTo>
                    <a:pt x="422" y="12"/>
                  </a:moveTo>
                  <a:cubicBezTo>
                    <a:pt x="428" y="12"/>
                    <a:pt x="433" y="12"/>
                    <a:pt x="439" y="13"/>
                  </a:cubicBezTo>
                  <a:cubicBezTo>
                    <a:pt x="433" y="12"/>
                    <a:pt x="428" y="12"/>
                    <a:pt x="422" y="12"/>
                  </a:cubicBezTo>
                  <a:close/>
                </a:path>
              </a:pathLst>
            </a:custGeom>
            <a:solidFill>
              <a:srgbClr val="D32F2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455738" y="2363558"/>
            <a:ext cx="3753135" cy="677256"/>
            <a:chOff x="1968160" y="1961766"/>
            <a:chExt cx="3753135" cy="677256"/>
          </a:xfrm>
        </p:grpSpPr>
        <p:sp>
          <p:nvSpPr>
            <p:cNvPr id="10" name="文本框 9"/>
            <p:cNvSpPr txBox="1"/>
            <p:nvPr/>
          </p:nvSpPr>
          <p:spPr>
            <a:xfrm>
              <a:off x="1968160" y="1961766"/>
              <a:ext cx="37531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简谐振动</a:t>
              </a:r>
            </a:p>
          </p:txBody>
        </p:sp>
        <p:sp>
          <p:nvSpPr>
            <p:cNvPr id="11" name="Freeform 304"/>
            <p:cNvSpPr>
              <a:spLocks noEditPoints="1"/>
            </p:cNvSpPr>
            <p:nvPr/>
          </p:nvSpPr>
          <p:spPr bwMode="auto">
            <a:xfrm>
              <a:off x="2104635" y="2458047"/>
              <a:ext cx="2836318" cy="180975"/>
            </a:xfrm>
            <a:custGeom>
              <a:avLst/>
              <a:gdLst>
                <a:gd name="T0" fmla="*/ 329 w 391"/>
                <a:gd name="T1" fmla="*/ 15 h 48"/>
                <a:gd name="T2" fmla="*/ 332 w 391"/>
                <a:gd name="T3" fmla="*/ 16 h 48"/>
                <a:gd name="T4" fmla="*/ 344 w 391"/>
                <a:gd name="T5" fmla="*/ 16 h 48"/>
                <a:gd name="T6" fmla="*/ 354 w 391"/>
                <a:gd name="T7" fmla="*/ 14 h 48"/>
                <a:gd name="T8" fmla="*/ 368 w 391"/>
                <a:gd name="T9" fmla="*/ 13 h 48"/>
                <a:gd name="T10" fmla="*/ 340 w 391"/>
                <a:gd name="T11" fmla="*/ 11 h 48"/>
                <a:gd name="T12" fmla="*/ 336 w 391"/>
                <a:gd name="T13" fmla="*/ 8 h 48"/>
                <a:gd name="T14" fmla="*/ 334 w 391"/>
                <a:gd name="T15" fmla="*/ 7 h 48"/>
                <a:gd name="T16" fmla="*/ 318 w 391"/>
                <a:gd name="T17" fmla="*/ 5 h 48"/>
                <a:gd name="T18" fmla="*/ 259 w 391"/>
                <a:gd name="T19" fmla="*/ 3 h 48"/>
                <a:gd name="T20" fmla="*/ 253 w 391"/>
                <a:gd name="T21" fmla="*/ 2 h 48"/>
                <a:gd name="T22" fmla="*/ 242 w 391"/>
                <a:gd name="T23" fmla="*/ 2 h 48"/>
                <a:gd name="T24" fmla="*/ 31 w 391"/>
                <a:gd name="T25" fmla="*/ 16 h 48"/>
                <a:gd name="T26" fmla="*/ 13 w 391"/>
                <a:gd name="T27" fmla="*/ 43 h 48"/>
                <a:gd name="T28" fmla="*/ 138 w 391"/>
                <a:gd name="T29" fmla="*/ 42 h 48"/>
                <a:gd name="T30" fmla="*/ 156 w 391"/>
                <a:gd name="T31" fmla="*/ 41 h 48"/>
                <a:gd name="T32" fmla="*/ 211 w 391"/>
                <a:gd name="T33" fmla="*/ 35 h 48"/>
                <a:gd name="T34" fmla="*/ 291 w 391"/>
                <a:gd name="T35" fmla="*/ 30 h 48"/>
                <a:gd name="T36" fmla="*/ 300 w 391"/>
                <a:gd name="T37" fmla="*/ 28 h 48"/>
                <a:gd name="T38" fmla="*/ 322 w 391"/>
                <a:gd name="T39" fmla="*/ 26 h 48"/>
                <a:gd name="T40" fmla="*/ 391 w 391"/>
                <a:gd name="T41" fmla="*/ 17 h 48"/>
                <a:gd name="T42" fmla="*/ 269 w 391"/>
                <a:gd name="T43" fmla="*/ 12 h 48"/>
                <a:gd name="T44" fmla="*/ 266 w 391"/>
                <a:gd name="T45" fmla="*/ 10 h 48"/>
                <a:gd name="T46" fmla="*/ 276 w 391"/>
                <a:gd name="T47" fmla="*/ 12 h 48"/>
                <a:gd name="T48" fmla="*/ 277 w 391"/>
                <a:gd name="T49" fmla="*/ 12 h 48"/>
                <a:gd name="T50" fmla="*/ 288 w 391"/>
                <a:gd name="T51" fmla="*/ 13 h 48"/>
                <a:gd name="T52" fmla="*/ 292 w 391"/>
                <a:gd name="T53" fmla="*/ 18 h 48"/>
                <a:gd name="T54" fmla="*/ 290 w 391"/>
                <a:gd name="T55" fmla="*/ 17 h 48"/>
                <a:gd name="T56" fmla="*/ 292 w 391"/>
                <a:gd name="T57" fmla="*/ 18 h 48"/>
                <a:gd name="T58" fmla="*/ 294 w 391"/>
                <a:gd name="T59" fmla="*/ 12 h 48"/>
                <a:gd name="T60" fmla="*/ 332 w 391"/>
                <a:gd name="T61" fmla="*/ 11 h 48"/>
                <a:gd name="T62" fmla="*/ 327 w 391"/>
                <a:gd name="T63" fmla="*/ 11 h 48"/>
                <a:gd name="T64" fmla="*/ 322 w 391"/>
                <a:gd name="T65" fmla="*/ 9 h 48"/>
                <a:gd name="T66" fmla="*/ 325 w 391"/>
                <a:gd name="T67" fmla="*/ 6 h 48"/>
                <a:gd name="T68" fmla="*/ 325 w 391"/>
                <a:gd name="T69" fmla="*/ 6 h 48"/>
                <a:gd name="T70" fmla="*/ 317 w 391"/>
                <a:gd name="T71" fmla="*/ 12 h 48"/>
                <a:gd name="T72" fmla="*/ 316 w 391"/>
                <a:gd name="T73" fmla="*/ 5 h 48"/>
                <a:gd name="T74" fmla="*/ 316 w 391"/>
                <a:gd name="T75" fmla="*/ 6 h 48"/>
                <a:gd name="T76" fmla="*/ 316 w 391"/>
                <a:gd name="T77" fmla="*/ 6 h 48"/>
                <a:gd name="T78" fmla="*/ 303 w 391"/>
                <a:gd name="T79" fmla="*/ 18 h 48"/>
                <a:gd name="T80" fmla="*/ 301 w 391"/>
                <a:gd name="T81" fmla="*/ 13 h 48"/>
                <a:gd name="T82" fmla="*/ 304 w 391"/>
                <a:gd name="T83" fmla="*/ 12 h 48"/>
                <a:gd name="T84" fmla="*/ 307 w 391"/>
                <a:gd name="T85" fmla="*/ 5 h 48"/>
                <a:gd name="T86" fmla="*/ 307 w 391"/>
                <a:gd name="T87" fmla="*/ 18 h 48"/>
                <a:gd name="T88" fmla="*/ 313 w 391"/>
                <a:gd name="T89" fmla="*/ 17 h 48"/>
                <a:gd name="T90" fmla="*/ 313 w 391"/>
                <a:gd name="T91" fmla="*/ 12 h 48"/>
                <a:gd name="T92" fmla="*/ 315 w 391"/>
                <a:gd name="T93" fmla="*/ 11 h 48"/>
                <a:gd name="T94" fmla="*/ 316 w 391"/>
                <a:gd name="T95" fmla="*/ 1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1" h="48">
                  <a:moveTo>
                    <a:pt x="324" y="19"/>
                  </a:moveTo>
                  <a:cubicBezTo>
                    <a:pt x="320" y="17"/>
                    <a:pt x="320" y="17"/>
                    <a:pt x="320" y="17"/>
                  </a:cubicBezTo>
                  <a:cubicBezTo>
                    <a:pt x="323" y="15"/>
                    <a:pt x="326" y="18"/>
                    <a:pt x="329" y="15"/>
                  </a:cubicBezTo>
                  <a:cubicBezTo>
                    <a:pt x="329" y="16"/>
                    <a:pt x="330" y="17"/>
                    <a:pt x="331" y="16"/>
                  </a:cubicBezTo>
                  <a:cubicBezTo>
                    <a:pt x="330" y="16"/>
                    <a:pt x="331" y="15"/>
                    <a:pt x="331" y="15"/>
                  </a:cubicBezTo>
                  <a:cubicBezTo>
                    <a:pt x="332" y="16"/>
                    <a:pt x="332" y="16"/>
                    <a:pt x="332" y="16"/>
                  </a:cubicBezTo>
                  <a:cubicBezTo>
                    <a:pt x="333" y="16"/>
                    <a:pt x="335" y="17"/>
                    <a:pt x="336" y="15"/>
                  </a:cubicBezTo>
                  <a:cubicBezTo>
                    <a:pt x="338" y="16"/>
                    <a:pt x="343" y="17"/>
                    <a:pt x="342" y="14"/>
                  </a:cubicBezTo>
                  <a:cubicBezTo>
                    <a:pt x="344" y="16"/>
                    <a:pt x="344" y="16"/>
                    <a:pt x="344" y="16"/>
                  </a:cubicBezTo>
                  <a:cubicBezTo>
                    <a:pt x="344" y="15"/>
                    <a:pt x="344" y="15"/>
                    <a:pt x="344" y="14"/>
                  </a:cubicBezTo>
                  <a:cubicBezTo>
                    <a:pt x="347" y="14"/>
                    <a:pt x="351" y="18"/>
                    <a:pt x="352" y="13"/>
                  </a:cubicBezTo>
                  <a:cubicBezTo>
                    <a:pt x="353" y="13"/>
                    <a:pt x="354" y="14"/>
                    <a:pt x="354" y="14"/>
                  </a:cubicBezTo>
                  <a:cubicBezTo>
                    <a:pt x="356" y="15"/>
                    <a:pt x="363" y="17"/>
                    <a:pt x="362" y="13"/>
                  </a:cubicBezTo>
                  <a:cubicBezTo>
                    <a:pt x="365" y="14"/>
                    <a:pt x="365" y="14"/>
                    <a:pt x="365" y="14"/>
                  </a:cubicBezTo>
                  <a:cubicBezTo>
                    <a:pt x="364" y="13"/>
                    <a:pt x="367" y="13"/>
                    <a:pt x="368" y="13"/>
                  </a:cubicBezTo>
                  <a:cubicBezTo>
                    <a:pt x="339" y="13"/>
                    <a:pt x="339" y="13"/>
                    <a:pt x="339" y="13"/>
                  </a:cubicBezTo>
                  <a:cubicBezTo>
                    <a:pt x="338" y="12"/>
                    <a:pt x="338" y="12"/>
                    <a:pt x="338" y="12"/>
                  </a:cubicBezTo>
                  <a:cubicBezTo>
                    <a:pt x="339" y="11"/>
                    <a:pt x="340" y="11"/>
                    <a:pt x="340" y="11"/>
                  </a:cubicBezTo>
                  <a:cubicBezTo>
                    <a:pt x="339" y="10"/>
                    <a:pt x="336" y="11"/>
                    <a:pt x="335" y="9"/>
                  </a:cubicBezTo>
                  <a:cubicBezTo>
                    <a:pt x="339" y="8"/>
                    <a:pt x="345" y="8"/>
                    <a:pt x="350" y="8"/>
                  </a:cubicBezTo>
                  <a:cubicBezTo>
                    <a:pt x="336" y="8"/>
                    <a:pt x="336" y="8"/>
                    <a:pt x="336" y="8"/>
                  </a:cubicBezTo>
                  <a:cubicBezTo>
                    <a:pt x="336" y="5"/>
                    <a:pt x="340" y="7"/>
                    <a:pt x="341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3" y="8"/>
                    <a:pt x="332" y="7"/>
                    <a:pt x="332" y="8"/>
                  </a:cubicBezTo>
                  <a:cubicBezTo>
                    <a:pt x="331" y="8"/>
                    <a:pt x="330" y="7"/>
                    <a:pt x="330" y="6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24" y="4"/>
                    <a:pt x="333" y="4"/>
                    <a:pt x="341" y="4"/>
                  </a:cubicBezTo>
                  <a:cubicBezTo>
                    <a:pt x="316" y="4"/>
                    <a:pt x="286" y="2"/>
                    <a:pt x="259" y="3"/>
                  </a:cubicBezTo>
                  <a:cubicBezTo>
                    <a:pt x="258" y="2"/>
                    <a:pt x="258" y="2"/>
                    <a:pt x="258" y="2"/>
                  </a:cubicBezTo>
                  <a:cubicBezTo>
                    <a:pt x="257" y="3"/>
                    <a:pt x="254" y="3"/>
                    <a:pt x="253" y="3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1" y="4"/>
                    <a:pt x="245" y="0"/>
                    <a:pt x="244" y="3"/>
                  </a:cubicBezTo>
                  <a:cubicBezTo>
                    <a:pt x="243" y="3"/>
                    <a:pt x="242" y="4"/>
                    <a:pt x="241" y="3"/>
                  </a:cubicBezTo>
                  <a:cubicBezTo>
                    <a:pt x="242" y="2"/>
                    <a:pt x="242" y="2"/>
                    <a:pt x="242" y="2"/>
                  </a:cubicBezTo>
                  <a:cubicBezTo>
                    <a:pt x="230" y="2"/>
                    <a:pt x="214" y="3"/>
                    <a:pt x="201" y="3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20" y="18"/>
                    <a:pt x="8" y="19"/>
                    <a:pt x="0" y="27"/>
                  </a:cubicBezTo>
                  <a:cubicBezTo>
                    <a:pt x="0" y="32"/>
                    <a:pt x="3" y="35"/>
                    <a:pt x="6" y="38"/>
                  </a:cubicBezTo>
                  <a:cubicBezTo>
                    <a:pt x="8" y="40"/>
                    <a:pt x="11" y="41"/>
                    <a:pt x="13" y="43"/>
                  </a:cubicBezTo>
                  <a:cubicBezTo>
                    <a:pt x="15" y="37"/>
                    <a:pt x="19" y="47"/>
                    <a:pt x="20" y="42"/>
                  </a:cubicBezTo>
                  <a:cubicBezTo>
                    <a:pt x="23" y="46"/>
                    <a:pt x="27" y="45"/>
                    <a:pt x="30" y="48"/>
                  </a:cubicBezTo>
                  <a:cubicBezTo>
                    <a:pt x="67" y="47"/>
                    <a:pt x="105" y="46"/>
                    <a:pt x="138" y="42"/>
                  </a:cubicBezTo>
                  <a:cubicBezTo>
                    <a:pt x="140" y="41"/>
                    <a:pt x="142" y="43"/>
                    <a:pt x="144" y="41"/>
                  </a:cubicBezTo>
                  <a:cubicBezTo>
                    <a:pt x="147" y="40"/>
                    <a:pt x="152" y="42"/>
                    <a:pt x="155" y="40"/>
                  </a:cubicBezTo>
                  <a:cubicBezTo>
                    <a:pt x="156" y="39"/>
                    <a:pt x="156" y="40"/>
                    <a:pt x="156" y="41"/>
                  </a:cubicBezTo>
                  <a:cubicBezTo>
                    <a:pt x="161" y="40"/>
                    <a:pt x="165" y="38"/>
                    <a:pt x="169" y="39"/>
                  </a:cubicBezTo>
                  <a:cubicBezTo>
                    <a:pt x="171" y="38"/>
                    <a:pt x="174" y="40"/>
                    <a:pt x="176" y="38"/>
                  </a:cubicBezTo>
                  <a:cubicBezTo>
                    <a:pt x="187" y="40"/>
                    <a:pt x="200" y="34"/>
                    <a:pt x="211" y="35"/>
                  </a:cubicBezTo>
                  <a:cubicBezTo>
                    <a:pt x="211" y="34"/>
                    <a:pt x="213" y="35"/>
                    <a:pt x="214" y="35"/>
                  </a:cubicBezTo>
                  <a:cubicBezTo>
                    <a:pt x="227" y="33"/>
                    <a:pt x="240" y="32"/>
                    <a:pt x="253" y="32"/>
                  </a:cubicBezTo>
                  <a:cubicBezTo>
                    <a:pt x="265" y="30"/>
                    <a:pt x="278" y="30"/>
                    <a:pt x="291" y="30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5" y="29"/>
                    <a:pt x="295" y="29"/>
                    <a:pt x="295" y="29"/>
                  </a:cubicBezTo>
                  <a:cubicBezTo>
                    <a:pt x="297" y="29"/>
                    <a:pt x="299" y="30"/>
                    <a:pt x="300" y="28"/>
                  </a:cubicBezTo>
                  <a:cubicBezTo>
                    <a:pt x="300" y="28"/>
                    <a:pt x="300" y="29"/>
                    <a:pt x="300" y="29"/>
                  </a:cubicBezTo>
                  <a:cubicBezTo>
                    <a:pt x="304" y="28"/>
                    <a:pt x="307" y="29"/>
                    <a:pt x="311" y="29"/>
                  </a:cubicBezTo>
                  <a:cubicBezTo>
                    <a:pt x="314" y="25"/>
                    <a:pt x="320" y="31"/>
                    <a:pt x="322" y="26"/>
                  </a:cubicBezTo>
                  <a:cubicBezTo>
                    <a:pt x="323" y="27"/>
                    <a:pt x="323" y="27"/>
                    <a:pt x="323" y="27"/>
                  </a:cubicBezTo>
                  <a:cubicBezTo>
                    <a:pt x="336" y="27"/>
                    <a:pt x="346" y="23"/>
                    <a:pt x="359" y="23"/>
                  </a:cubicBezTo>
                  <a:cubicBezTo>
                    <a:pt x="370" y="23"/>
                    <a:pt x="382" y="19"/>
                    <a:pt x="391" y="17"/>
                  </a:cubicBezTo>
                  <a:cubicBezTo>
                    <a:pt x="369" y="17"/>
                    <a:pt x="343" y="18"/>
                    <a:pt x="324" y="19"/>
                  </a:cubicBezTo>
                  <a:close/>
                  <a:moveTo>
                    <a:pt x="266" y="10"/>
                  </a:moveTo>
                  <a:cubicBezTo>
                    <a:pt x="268" y="10"/>
                    <a:pt x="268" y="13"/>
                    <a:pt x="269" y="12"/>
                  </a:cubicBezTo>
                  <a:cubicBezTo>
                    <a:pt x="270" y="12"/>
                    <a:pt x="270" y="12"/>
                    <a:pt x="270" y="12"/>
                  </a:cubicBezTo>
                  <a:cubicBezTo>
                    <a:pt x="270" y="12"/>
                    <a:pt x="270" y="12"/>
                    <a:pt x="269" y="12"/>
                  </a:cubicBezTo>
                  <a:cubicBezTo>
                    <a:pt x="268" y="14"/>
                    <a:pt x="266" y="12"/>
                    <a:pt x="266" y="10"/>
                  </a:cubicBezTo>
                  <a:close/>
                  <a:moveTo>
                    <a:pt x="274" y="12"/>
                  </a:moveTo>
                  <a:cubicBezTo>
                    <a:pt x="274" y="10"/>
                    <a:pt x="274" y="10"/>
                    <a:pt x="274" y="10"/>
                  </a:cubicBezTo>
                  <a:cubicBezTo>
                    <a:pt x="275" y="10"/>
                    <a:pt x="275" y="12"/>
                    <a:pt x="276" y="12"/>
                  </a:cubicBezTo>
                  <a:lnTo>
                    <a:pt x="274" y="12"/>
                  </a:lnTo>
                  <a:close/>
                  <a:moveTo>
                    <a:pt x="280" y="12"/>
                  </a:moveTo>
                  <a:cubicBezTo>
                    <a:pt x="277" y="12"/>
                    <a:pt x="277" y="12"/>
                    <a:pt x="277" y="12"/>
                  </a:cubicBezTo>
                  <a:cubicBezTo>
                    <a:pt x="280" y="11"/>
                    <a:pt x="280" y="11"/>
                    <a:pt x="280" y="11"/>
                  </a:cubicBezTo>
                  <a:lnTo>
                    <a:pt x="280" y="12"/>
                  </a:lnTo>
                  <a:close/>
                  <a:moveTo>
                    <a:pt x="288" y="13"/>
                  </a:moveTo>
                  <a:cubicBezTo>
                    <a:pt x="287" y="12"/>
                    <a:pt x="287" y="12"/>
                    <a:pt x="287" y="12"/>
                  </a:cubicBezTo>
                  <a:cubicBezTo>
                    <a:pt x="288" y="13"/>
                    <a:pt x="288" y="13"/>
                    <a:pt x="288" y="13"/>
                  </a:cubicBezTo>
                  <a:close/>
                  <a:moveTo>
                    <a:pt x="292" y="18"/>
                  </a:moveTo>
                  <a:cubicBezTo>
                    <a:pt x="291" y="18"/>
                    <a:pt x="291" y="17"/>
                    <a:pt x="290" y="17"/>
                  </a:cubicBezTo>
                  <a:cubicBezTo>
                    <a:pt x="289" y="17"/>
                    <a:pt x="289" y="18"/>
                    <a:pt x="289" y="18"/>
                  </a:cubicBezTo>
                  <a:cubicBezTo>
                    <a:pt x="289" y="18"/>
                    <a:pt x="289" y="17"/>
                    <a:pt x="290" y="17"/>
                  </a:cubicBezTo>
                  <a:cubicBezTo>
                    <a:pt x="291" y="17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lose/>
                  <a:moveTo>
                    <a:pt x="294" y="13"/>
                  </a:moveTo>
                  <a:cubicBezTo>
                    <a:pt x="293" y="11"/>
                    <a:pt x="293" y="11"/>
                    <a:pt x="293" y="11"/>
                  </a:cubicBezTo>
                  <a:cubicBezTo>
                    <a:pt x="294" y="12"/>
                    <a:pt x="294" y="12"/>
                    <a:pt x="294" y="12"/>
                  </a:cubicBezTo>
                  <a:lnTo>
                    <a:pt x="294" y="13"/>
                  </a:lnTo>
                  <a:close/>
                  <a:moveTo>
                    <a:pt x="334" y="9"/>
                  </a:moveTo>
                  <a:cubicBezTo>
                    <a:pt x="334" y="12"/>
                    <a:pt x="333" y="9"/>
                    <a:pt x="332" y="11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27" y="12"/>
                    <a:pt x="327" y="12"/>
                    <a:pt x="327" y="12"/>
                  </a:cubicBezTo>
                  <a:cubicBezTo>
                    <a:pt x="327" y="12"/>
                    <a:pt x="328" y="12"/>
                    <a:pt x="327" y="11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5" y="13"/>
                    <a:pt x="325" y="13"/>
                    <a:pt x="325" y="13"/>
                  </a:cubicBezTo>
                  <a:cubicBezTo>
                    <a:pt x="322" y="9"/>
                    <a:pt x="322" y="9"/>
                    <a:pt x="322" y="9"/>
                  </a:cubicBezTo>
                  <a:cubicBezTo>
                    <a:pt x="322" y="10"/>
                    <a:pt x="321" y="10"/>
                    <a:pt x="321" y="10"/>
                  </a:cubicBezTo>
                  <a:cubicBezTo>
                    <a:pt x="325" y="7"/>
                    <a:pt x="330" y="10"/>
                    <a:pt x="334" y="9"/>
                  </a:cubicBezTo>
                  <a:close/>
                  <a:moveTo>
                    <a:pt x="325" y="6"/>
                  </a:moveTo>
                  <a:cubicBezTo>
                    <a:pt x="329" y="7"/>
                    <a:pt x="329" y="7"/>
                    <a:pt x="329" y="7"/>
                  </a:cubicBezTo>
                  <a:cubicBezTo>
                    <a:pt x="323" y="7"/>
                    <a:pt x="323" y="7"/>
                    <a:pt x="323" y="7"/>
                  </a:cubicBezTo>
                  <a:lnTo>
                    <a:pt x="325" y="6"/>
                  </a:lnTo>
                  <a:close/>
                  <a:moveTo>
                    <a:pt x="319" y="12"/>
                  </a:moveTo>
                  <a:cubicBezTo>
                    <a:pt x="322" y="12"/>
                    <a:pt x="322" y="12"/>
                    <a:pt x="322" y="12"/>
                  </a:cubicBezTo>
                  <a:cubicBezTo>
                    <a:pt x="317" y="12"/>
                    <a:pt x="317" y="12"/>
                    <a:pt x="317" y="12"/>
                  </a:cubicBezTo>
                  <a:lnTo>
                    <a:pt x="319" y="12"/>
                  </a:lnTo>
                  <a:close/>
                  <a:moveTo>
                    <a:pt x="315" y="5"/>
                  </a:moveTo>
                  <a:cubicBezTo>
                    <a:pt x="316" y="5"/>
                    <a:pt x="316" y="5"/>
                    <a:pt x="316" y="5"/>
                  </a:cubicBezTo>
                  <a:cubicBezTo>
                    <a:pt x="313" y="5"/>
                    <a:pt x="313" y="5"/>
                    <a:pt x="313" y="5"/>
                  </a:cubicBezTo>
                  <a:lnTo>
                    <a:pt x="315" y="5"/>
                  </a:lnTo>
                  <a:close/>
                  <a:moveTo>
                    <a:pt x="316" y="6"/>
                  </a:moveTo>
                  <a:cubicBezTo>
                    <a:pt x="316" y="7"/>
                    <a:pt x="316" y="7"/>
                    <a:pt x="316" y="7"/>
                  </a:cubicBezTo>
                  <a:cubicBezTo>
                    <a:pt x="313" y="7"/>
                    <a:pt x="313" y="7"/>
                    <a:pt x="313" y="7"/>
                  </a:cubicBezTo>
                  <a:lnTo>
                    <a:pt x="316" y="6"/>
                  </a:lnTo>
                  <a:close/>
                  <a:moveTo>
                    <a:pt x="301" y="18"/>
                  </a:moveTo>
                  <a:cubicBezTo>
                    <a:pt x="302" y="17"/>
                    <a:pt x="302" y="17"/>
                    <a:pt x="302" y="17"/>
                  </a:cubicBezTo>
                  <a:cubicBezTo>
                    <a:pt x="303" y="18"/>
                    <a:pt x="303" y="18"/>
                    <a:pt x="303" y="18"/>
                  </a:cubicBezTo>
                  <a:lnTo>
                    <a:pt x="301" y="18"/>
                  </a:lnTo>
                  <a:close/>
                  <a:moveTo>
                    <a:pt x="304" y="12"/>
                  </a:moveTo>
                  <a:cubicBezTo>
                    <a:pt x="301" y="13"/>
                    <a:pt x="301" y="13"/>
                    <a:pt x="301" y="13"/>
                  </a:cubicBezTo>
                  <a:cubicBezTo>
                    <a:pt x="300" y="11"/>
                    <a:pt x="302" y="8"/>
                    <a:pt x="304" y="10"/>
                  </a:cubicBezTo>
                  <a:cubicBezTo>
                    <a:pt x="303" y="12"/>
                    <a:pt x="301" y="8"/>
                    <a:pt x="301" y="11"/>
                  </a:cubicBezTo>
                  <a:cubicBezTo>
                    <a:pt x="302" y="13"/>
                    <a:pt x="303" y="12"/>
                    <a:pt x="304" y="12"/>
                  </a:cubicBezTo>
                  <a:close/>
                  <a:moveTo>
                    <a:pt x="303" y="4"/>
                  </a:moveTo>
                  <a:cubicBezTo>
                    <a:pt x="304" y="5"/>
                    <a:pt x="305" y="5"/>
                    <a:pt x="306" y="5"/>
                  </a:cubicBezTo>
                  <a:cubicBezTo>
                    <a:pt x="306" y="4"/>
                    <a:pt x="307" y="4"/>
                    <a:pt x="307" y="5"/>
                  </a:cubicBezTo>
                  <a:cubicBezTo>
                    <a:pt x="307" y="5"/>
                    <a:pt x="306" y="5"/>
                    <a:pt x="306" y="5"/>
                  </a:cubicBezTo>
                  <a:cubicBezTo>
                    <a:pt x="305" y="5"/>
                    <a:pt x="304" y="6"/>
                    <a:pt x="303" y="4"/>
                  </a:cubicBezTo>
                  <a:close/>
                  <a:moveTo>
                    <a:pt x="307" y="18"/>
                  </a:moveTo>
                  <a:cubicBezTo>
                    <a:pt x="307" y="18"/>
                    <a:pt x="307" y="17"/>
                    <a:pt x="306" y="17"/>
                  </a:cubicBezTo>
                  <a:cubicBezTo>
                    <a:pt x="307" y="17"/>
                    <a:pt x="307" y="17"/>
                    <a:pt x="307" y="18"/>
                  </a:cubicBezTo>
                  <a:cubicBezTo>
                    <a:pt x="310" y="18"/>
                    <a:pt x="311" y="16"/>
                    <a:pt x="313" y="17"/>
                  </a:cubicBezTo>
                  <a:cubicBezTo>
                    <a:pt x="312" y="20"/>
                    <a:pt x="309" y="18"/>
                    <a:pt x="307" y="18"/>
                  </a:cubicBezTo>
                  <a:close/>
                  <a:moveTo>
                    <a:pt x="315" y="11"/>
                  </a:moveTo>
                  <a:cubicBezTo>
                    <a:pt x="314" y="11"/>
                    <a:pt x="314" y="11"/>
                    <a:pt x="313" y="12"/>
                  </a:cubicBezTo>
                  <a:cubicBezTo>
                    <a:pt x="313" y="9"/>
                    <a:pt x="313" y="9"/>
                    <a:pt x="313" y="9"/>
                  </a:cubicBezTo>
                  <a:cubicBezTo>
                    <a:pt x="314" y="9"/>
                    <a:pt x="314" y="10"/>
                    <a:pt x="315" y="9"/>
                  </a:cubicBezTo>
                  <a:lnTo>
                    <a:pt x="315" y="11"/>
                  </a:lnTo>
                  <a:close/>
                  <a:moveTo>
                    <a:pt x="316" y="17"/>
                  </a:moveTo>
                  <a:cubicBezTo>
                    <a:pt x="317" y="17"/>
                    <a:pt x="318" y="17"/>
                    <a:pt x="319" y="17"/>
                  </a:cubicBezTo>
                  <a:lnTo>
                    <a:pt x="316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319743" y="3551160"/>
            <a:ext cx="3753135" cy="640991"/>
            <a:chOff x="2715904" y="3066480"/>
            <a:chExt cx="3753135" cy="640991"/>
          </a:xfrm>
        </p:grpSpPr>
        <p:sp>
          <p:nvSpPr>
            <p:cNvPr id="13" name="文本框 12"/>
            <p:cNvSpPr txBox="1"/>
            <p:nvPr/>
          </p:nvSpPr>
          <p:spPr>
            <a:xfrm>
              <a:off x="2715904" y="3066480"/>
              <a:ext cx="37531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简谐振动的合成</a:t>
              </a:r>
            </a:p>
          </p:txBody>
        </p:sp>
        <p:sp>
          <p:nvSpPr>
            <p:cNvPr id="14" name="Freeform 304"/>
            <p:cNvSpPr>
              <a:spLocks noEditPoints="1"/>
            </p:cNvSpPr>
            <p:nvPr/>
          </p:nvSpPr>
          <p:spPr bwMode="auto">
            <a:xfrm>
              <a:off x="2822528" y="3526496"/>
              <a:ext cx="2836318" cy="180975"/>
            </a:xfrm>
            <a:custGeom>
              <a:avLst/>
              <a:gdLst>
                <a:gd name="T0" fmla="*/ 329 w 391"/>
                <a:gd name="T1" fmla="*/ 15 h 48"/>
                <a:gd name="T2" fmla="*/ 332 w 391"/>
                <a:gd name="T3" fmla="*/ 16 h 48"/>
                <a:gd name="T4" fmla="*/ 344 w 391"/>
                <a:gd name="T5" fmla="*/ 16 h 48"/>
                <a:gd name="T6" fmla="*/ 354 w 391"/>
                <a:gd name="T7" fmla="*/ 14 h 48"/>
                <a:gd name="T8" fmla="*/ 368 w 391"/>
                <a:gd name="T9" fmla="*/ 13 h 48"/>
                <a:gd name="T10" fmla="*/ 340 w 391"/>
                <a:gd name="T11" fmla="*/ 11 h 48"/>
                <a:gd name="T12" fmla="*/ 336 w 391"/>
                <a:gd name="T13" fmla="*/ 8 h 48"/>
                <a:gd name="T14" fmla="*/ 334 w 391"/>
                <a:gd name="T15" fmla="*/ 7 h 48"/>
                <a:gd name="T16" fmla="*/ 318 w 391"/>
                <a:gd name="T17" fmla="*/ 5 h 48"/>
                <a:gd name="T18" fmla="*/ 259 w 391"/>
                <a:gd name="T19" fmla="*/ 3 h 48"/>
                <a:gd name="T20" fmla="*/ 253 w 391"/>
                <a:gd name="T21" fmla="*/ 2 h 48"/>
                <a:gd name="T22" fmla="*/ 242 w 391"/>
                <a:gd name="T23" fmla="*/ 2 h 48"/>
                <a:gd name="T24" fmla="*/ 31 w 391"/>
                <a:gd name="T25" fmla="*/ 16 h 48"/>
                <a:gd name="T26" fmla="*/ 13 w 391"/>
                <a:gd name="T27" fmla="*/ 43 h 48"/>
                <a:gd name="T28" fmla="*/ 138 w 391"/>
                <a:gd name="T29" fmla="*/ 42 h 48"/>
                <a:gd name="T30" fmla="*/ 156 w 391"/>
                <a:gd name="T31" fmla="*/ 41 h 48"/>
                <a:gd name="T32" fmla="*/ 211 w 391"/>
                <a:gd name="T33" fmla="*/ 35 h 48"/>
                <a:gd name="T34" fmla="*/ 291 w 391"/>
                <a:gd name="T35" fmla="*/ 30 h 48"/>
                <a:gd name="T36" fmla="*/ 300 w 391"/>
                <a:gd name="T37" fmla="*/ 28 h 48"/>
                <a:gd name="T38" fmla="*/ 322 w 391"/>
                <a:gd name="T39" fmla="*/ 26 h 48"/>
                <a:gd name="T40" fmla="*/ 391 w 391"/>
                <a:gd name="T41" fmla="*/ 17 h 48"/>
                <a:gd name="T42" fmla="*/ 269 w 391"/>
                <a:gd name="T43" fmla="*/ 12 h 48"/>
                <a:gd name="T44" fmla="*/ 266 w 391"/>
                <a:gd name="T45" fmla="*/ 10 h 48"/>
                <a:gd name="T46" fmla="*/ 276 w 391"/>
                <a:gd name="T47" fmla="*/ 12 h 48"/>
                <a:gd name="T48" fmla="*/ 277 w 391"/>
                <a:gd name="T49" fmla="*/ 12 h 48"/>
                <a:gd name="T50" fmla="*/ 288 w 391"/>
                <a:gd name="T51" fmla="*/ 13 h 48"/>
                <a:gd name="T52" fmla="*/ 292 w 391"/>
                <a:gd name="T53" fmla="*/ 18 h 48"/>
                <a:gd name="T54" fmla="*/ 290 w 391"/>
                <a:gd name="T55" fmla="*/ 17 h 48"/>
                <a:gd name="T56" fmla="*/ 292 w 391"/>
                <a:gd name="T57" fmla="*/ 18 h 48"/>
                <a:gd name="T58" fmla="*/ 294 w 391"/>
                <a:gd name="T59" fmla="*/ 12 h 48"/>
                <a:gd name="T60" fmla="*/ 332 w 391"/>
                <a:gd name="T61" fmla="*/ 11 h 48"/>
                <a:gd name="T62" fmla="*/ 327 w 391"/>
                <a:gd name="T63" fmla="*/ 11 h 48"/>
                <a:gd name="T64" fmla="*/ 322 w 391"/>
                <a:gd name="T65" fmla="*/ 9 h 48"/>
                <a:gd name="T66" fmla="*/ 325 w 391"/>
                <a:gd name="T67" fmla="*/ 6 h 48"/>
                <a:gd name="T68" fmla="*/ 325 w 391"/>
                <a:gd name="T69" fmla="*/ 6 h 48"/>
                <a:gd name="T70" fmla="*/ 317 w 391"/>
                <a:gd name="T71" fmla="*/ 12 h 48"/>
                <a:gd name="T72" fmla="*/ 316 w 391"/>
                <a:gd name="T73" fmla="*/ 5 h 48"/>
                <a:gd name="T74" fmla="*/ 316 w 391"/>
                <a:gd name="T75" fmla="*/ 6 h 48"/>
                <a:gd name="T76" fmla="*/ 316 w 391"/>
                <a:gd name="T77" fmla="*/ 6 h 48"/>
                <a:gd name="T78" fmla="*/ 303 w 391"/>
                <a:gd name="T79" fmla="*/ 18 h 48"/>
                <a:gd name="T80" fmla="*/ 301 w 391"/>
                <a:gd name="T81" fmla="*/ 13 h 48"/>
                <a:gd name="T82" fmla="*/ 304 w 391"/>
                <a:gd name="T83" fmla="*/ 12 h 48"/>
                <a:gd name="T84" fmla="*/ 307 w 391"/>
                <a:gd name="T85" fmla="*/ 5 h 48"/>
                <a:gd name="T86" fmla="*/ 307 w 391"/>
                <a:gd name="T87" fmla="*/ 18 h 48"/>
                <a:gd name="T88" fmla="*/ 313 w 391"/>
                <a:gd name="T89" fmla="*/ 17 h 48"/>
                <a:gd name="T90" fmla="*/ 313 w 391"/>
                <a:gd name="T91" fmla="*/ 12 h 48"/>
                <a:gd name="T92" fmla="*/ 315 w 391"/>
                <a:gd name="T93" fmla="*/ 11 h 48"/>
                <a:gd name="T94" fmla="*/ 316 w 391"/>
                <a:gd name="T95" fmla="*/ 1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1" h="48">
                  <a:moveTo>
                    <a:pt x="324" y="19"/>
                  </a:moveTo>
                  <a:cubicBezTo>
                    <a:pt x="320" y="17"/>
                    <a:pt x="320" y="17"/>
                    <a:pt x="320" y="17"/>
                  </a:cubicBezTo>
                  <a:cubicBezTo>
                    <a:pt x="323" y="15"/>
                    <a:pt x="326" y="18"/>
                    <a:pt x="329" y="15"/>
                  </a:cubicBezTo>
                  <a:cubicBezTo>
                    <a:pt x="329" y="16"/>
                    <a:pt x="330" y="17"/>
                    <a:pt x="331" y="16"/>
                  </a:cubicBezTo>
                  <a:cubicBezTo>
                    <a:pt x="330" y="16"/>
                    <a:pt x="331" y="15"/>
                    <a:pt x="331" y="15"/>
                  </a:cubicBezTo>
                  <a:cubicBezTo>
                    <a:pt x="332" y="16"/>
                    <a:pt x="332" y="16"/>
                    <a:pt x="332" y="16"/>
                  </a:cubicBezTo>
                  <a:cubicBezTo>
                    <a:pt x="333" y="16"/>
                    <a:pt x="335" y="17"/>
                    <a:pt x="336" y="15"/>
                  </a:cubicBezTo>
                  <a:cubicBezTo>
                    <a:pt x="338" y="16"/>
                    <a:pt x="343" y="17"/>
                    <a:pt x="342" y="14"/>
                  </a:cubicBezTo>
                  <a:cubicBezTo>
                    <a:pt x="344" y="16"/>
                    <a:pt x="344" y="16"/>
                    <a:pt x="344" y="16"/>
                  </a:cubicBezTo>
                  <a:cubicBezTo>
                    <a:pt x="344" y="15"/>
                    <a:pt x="344" y="15"/>
                    <a:pt x="344" y="14"/>
                  </a:cubicBezTo>
                  <a:cubicBezTo>
                    <a:pt x="347" y="14"/>
                    <a:pt x="351" y="18"/>
                    <a:pt x="352" y="13"/>
                  </a:cubicBezTo>
                  <a:cubicBezTo>
                    <a:pt x="353" y="13"/>
                    <a:pt x="354" y="14"/>
                    <a:pt x="354" y="14"/>
                  </a:cubicBezTo>
                  <a:cubicBezTo>
                    <a:pt x="356" y="15"/>
                    <a:pt x="363" y="17"/>
                    <a:pt x="362" y="13"/>
                  </a:cubicBezTo>
                  <a:cubicBezTo>
                    <a:pt x="365" y="14"/>
                    <a:pt x="365" y="14"/>
                    <a:pt x="365" y="14"/>
                  </a:cubicBezTo>
                  <a:cubicBezTo>
                    <a:pt x="364" y="13"/>
                    <a:pt x="367" y="13"/>
                    <a:pt x="368" y="13"/>
                  </a:cubicBezTo>
                  <a:cubicBezTo>
                    <a:pt x="339" y="13"/>
                    <a:pt x="339" y="13"/>
                    <a:pt x="339" y="13"/>
                  </a:cubicBezTo>
                  <a:cubicBezTo>
                    <a:pt x="338" y="12"/>
                    <a:pt x="338" y="12"/>
                    <a:pt x="338" y="12"/>
                  </a:cubicBezTo>
                  <a:cubicBezTo>
                    <a:pt x="339" y="11"/>
                    <a:pt x="340" y="11"/>
                    <a:pt x="340" y="11"/>
                  </a:cubicBezTo>
                  <a:cubicBezTo>
                    <a:pt x="339" y="10"/>
                    <a:pt x="336" y="11"/>
                    <a:pt x="335" y="9"/>
                  </a:cubicBezTo>
                  <a:cubicBezTo>
                    <a:pt x="339" y="8"/>
                    <a:pt x="345" y="8"/>
                    <a:pt x="350" y="8"/>
                  </a:cubicBezTo>
                  <a:cubicBezTo>
                    <a:pt x="336" y="8"/>
                    <a:pt x="336" y="8"/>
                    <a:pt x="336" y="8"/>
                  </a:cubicBezTo>
                  <a:cubicBezTo>
                    <a:pt x="336" y="5"/>
                    <a:pt x="340" y="7"/>
                    <a:pt x="341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3" y="8"/>
                    <a:pt x="332" y="7"/>
                    <a:pt x="332" y="8"/>
                  </a:cubicBezTo>
                  <a:cubicBezTo>
                    <a:pt x="331" y="8"/>
                    <a:pt x="330" y="7"/>
                    <a:pt x="330" y="6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24" y="4"/>
                    <a:pt x="333" y="4"/>
                    <a:pt x="341" y="4"/>
                  </a:cubicBezTo>
                  <a:cubicBezTo>
                    <a:pt x="316" y="4"/>
                    <a:pt x="286" y="2"/>
                    <a:pt x="259" y="3"/>
                  </a:cubicBezTo>
                  <a:cubicBezTo>
                    <a:pt x="258" y="2"/>
                    <a:pt x="258" y="2"/>
                    <a:pt x="258" y="2"/>
                  </a:cubicBezTo>
                  <a:cubicBezTo>
                    <a:pt x="257" y="3"/>
                    <a:pt x="254" y="3"/>
                    <a:pt x="253" y="3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1" y="4"/>
                    <a:pt x="245" y="0"/>
                    <a:pt x="244" y="3"/>
                  </a:cubicBezTo>
                  <a:cubicBezTo>
                    <a:pt x="243" y="3"/>
                    <a:pt x="242" y="4"/>
                    <a:pt x="241" y="3"/>
                  </a:cubicBezTo>
                  <a:cubicBezTo>
                    <a:pt x="242" y="2"/>
                    <a:pt x="242" y="2"/>
                    <a:pt x="242" y="2"/>
                  </a:cubicBezTo>
                  <a:cubicBezTo>
                    <a:pt x="230" y="2"/>
                    <a:pt x="214" y="3"/>
                    <a:pt x="201" y="3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20" y="18"/>
                    <a:pt x="8" y="19"/>
                    <a:pt x="0" y="27"/>
                  </a:cubicBezTo>
                  <a:cubicBezTo>
                    <a:pt x="0" y="32"/>
                    <a:pt x="3" y="35"/>
                    <a:pt x="6" y="38"/>
                  </a:cubicBezTo>
                  <a:cubicBezTo>
                    <a:pt x="8" y="40"/>
                    <a:pt x="11" y="41"/>
                    <a:pt x="13" y="43"/>
                  </a:cubicBezTo>
                  <a:cubicBezTo>
                    <a:pt x="15" y="37"/>
                    <a:pt x="19" y="47"/>
                    <a:pt x="20" y="42"/>
                  </a:cubicBezTo>
                  <a:cubicBezTo>
                    <a:pt x="23" y="46"/>
                    <a:pt x="27" y="45"/>
                    <a:pt x="30" y="48"/>
                  </a:cubicBezTo>
                  <a:cubicBezTo>
                    <a:pt x="67" y="47"/>
                    <a:pt x="105" y="46"/>
                    <a:pt x="138" y="42"/>
                  </a:cubicBezTo>
                  <a:cubicBezTo>
                    <a:pt x="140" y="41"/>
                    <a:pt x="142" y="43"/>
                    <a:pt x="144" y="41"/>
                  </a:cubicBezTo>
                  <a:cubicBezTo>
                    <a:pt x="147" y="40"/>
                    <a:pt x="152" y="42"/>
                    <a:pt x="155" y="40"/>
                  </a:cubicBezTo>
                  <a:cubicBezTo>
                    <a:pt x="156" y="39"/>
                    <a:pt x="156" y="40"/>
                    <a:pt x="156" y="41"/>
                  </a:cubicBezTo>
                  <a:cubicBezTo>
                    <a:pt x="161" y="40"/>
                    <a:pt x="165" y="38"/>
                    <a:pt x="169" y="39"/>
                  </a:cubicBezTo>
                  <a:cubicBezTo>
                    <a:pt x="171" y="38"/>
                    <a:pt x="174" y="40"/>
                    <a:pt x="176" y="38"/>
                  </a:cubicBezTo>
                  <a:cubicBezTo>
                    <a:pt x="187" y="40"/>
                    <a:pt x="200" y="34"/>
                    <a:pt x="211" y="35"/>
                  </a:cubicBezTo>
                  <a:cubicBezTo>
                    <a:pt x="211" y="34"/>
                    <a:pt x="213" y="35"/>
                    <a:pt x="214" y="35"/>
                  </a:cubicBezTo>
                  <a:cubicBezTo>
                    <a:pt x="227" y="33"/>
                    <a:pt x="240" y="32"/>
                    <a:pt x="253" y="32"/>
                  </a:cubicBezTo>
                  <a:cubicBezTo>
                    <a:pt x="265" y="30"/>
                    <a:pt x="278" y="30"/>
                    <a:pt x="291" y="30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5" y="29"/>
                    <a:pt x="295" y="29"/>
                    <a:pt x="295" y="29"/>
                  </a:cubicBezTo>
                  <a:cubicBezTo>
                    <a:pt x="297" y="29"/>
                    <a:pt x="299" y="30"/>
                    <a:pt x="300" y="28"/>
                  </a:cubicBezTo>
                  <a:cubicBezTo>
                    <a:pt x="300" y="28"/>
                    <a:pt x="300" y="29"/>
                    <a:pt x="300" y="29"/>
                  </a:cubicBezTo>
                  <a:cubicBezTo>
                    <a:pt x="304" y="28"/>
                    <a:pt x="307" y="29"/>
                    <a:pt x="311" y="29"/>
                  </a:cubicBezTo>
                  <a:cubicBezTo>
                    <a:pt x="314" y="25"/>
                    <a:pt x="320" y="31"/>
                    <a:pt x="322" y="26"/>
                  </a:cubicBezTo>
                  <a:cubicBezTo>
                    <a:pt x="323" y="27"/>
                    <a:pt x="323" y="27"/>
                    <a:pt x="323" y="27"/>
                  </a:cubicBezTo>
                  <a:cubicBezTo>
                    <a:pt x="336" y="27"/>
                    <a:pt x="346" y="23"/>
                    <a:pt x="359" y="23"/>
                  </a:cubicBezTo>
                  <a:cubicBezTo>
                    <a:pt x="370" y="23"/>
                    <a:pt x="382" y="19"/>
                    <a:pt x="391" y="17"/>
                  </a:cubicBezTo>
                  <a:cubicBezTo>
                    <a:pt x="369" y="17"/>
                    <a:pt x="343" y="18"/>
                    <a:pt x="324" y="19"/>
                  </a:cubicBezTo>
                  <a:close/>
                  <a:moveTo>
                    <a:pt x="266" y="10"/>
                  </a:moveTo>
                  <a:cubicBezTo>
                    <a:pt x="268" y="10"/>
                    <a:pt x="268" y="13"/>
                    <a:pt x="269" y="12"/>
                  </a:cubicBezTo>
                  <a:cubicBezTo>
                    <a:pt x="270" y="12"/>
                    <a:pt x="270" y="12"/>
                    <a:pt x="270" y="12"/>
                  </a:cubicBezTo>
                  <a:cubicBezTo>
                    <a:pt x="270" y="12"/>
                    <a:pt x="270" y="12"/>
                    <a:pt x="269" y="12"/>
                  </a:cubicBezTo>
                  <a:cubicBezTo>
                    <a:pt x="268" y="14"/>
                    <a:pt x="266" y="12"/>
                    <a:pt x="266" y="10"/>
                  </a:cubicBezTo>
                  <a:close/>
                  <a:moveTo>
                    <a:pt x="274" y="12"/>
                  </a:moveTo>
                  <a:cubicBezTo>
                    <a:pt x="274" y="10"/>
                    <a:pt x="274" y="10"/>
                    <a:pt x="274" y="10"/>
                  </a:cubicBezTo>
                  <a:cubicBezTo>
                    <a:pt x="275" y="10"/>
                    <a:pt x="275" y="12"/>
                    <a:pt x="276" y="12"/>
                  </a:cubicBezTo>
                  <a:lnTo>
                    <a:pt x="274" y="12"/>
                  </a:lnTo>
                  <a:close/>
                  <a:moveTo>
                    <a:pt x="280" y="12"/>
                  </a:moveTo>
                  <a:cubicBezTo>
                    <a:pt x="277" y="12"/>
                    <a:pt x="277" y="12"/>
                    <a:pt x="277" y="12"/>
                  </a:cubicBezTo>
                  <a:cubicBezTo>
                    <a:pt x="280" y="11"/>
                    <a:pt x="280" y="11"/>
                    <a:pt x="280" y="11"/>
                  </a:cubicBezTo>
                  <a:lnTo>
                    <a:pt x="280" y="12"/>
                  </a:lnTo>
                  <a:close/>
                  <a:moveTo>
                    <a:pt x="288" y="13"/>
                  </a:moveTo>
                  <a:cubicBezTo>
                    <a:pt x="287" y="12"/>
                    <a:pt x="287" y="12"/>
                    <a:pt x="287" y="12"/>
                  </a:cubicBezTo>
                  <a:cubicBezTo>
                    <a:pt x="288" y="13"/>
                    <a:pt x="288" y="13"/>
                    <a:pt x="288" y="13"/>
                  </a:cubicBezTo>
                  <a:close/>
                  <a:moveTo>
                    <a:pt x="292" y="18"/>
                  </a:moveTo>
                  <a:cubicBezTo>
                    <a:pt x="291" y="18"/>
                    <a:pt x="291" y="17"/>
                    <a:pt x="290" y="17"/>
                  </a:cubicBezTo>
                  <a:cubicBezTo>
                    <a:pt x="289" y="17"/>
                    <a:pt x="289" y="18"/>
                    <a:pt x="289" y="18"/>
                  </a:cubicBezTo>
                  <a:cubicBezTo>
                    <a:pt x="289" y="18"/>
                    <a:pt x="289" y="17"/>
                    <a:pt x="290" y="17"/>
                  </a:cubicBezTo>
                  <a:cubicBezTo>
                    <a:pt x="291" y="17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lose/>
                  <a:moveTo>
                    <a:pt x="294" y="13"/>
                  </a:moveTo>
                  <a:cubicBezTo>
                    <a:pt x="293" y="11"/>
                    <a:pt x="293" y="11"/>
                    <a:pt x="293" y="11"/>
                  </a:cubicBezTo>
                  <a:cubicBezTo>
                    <a:pt x="294" y="12"/>
                    <a:pt x="294" y="12"/>
                    <a:pt x="294" y="12"/>
                  </a:cubicBezTo>
                  <a:lnTo>
                    <a:pt x="294" y="13"/>
                  </a:lnTo>
                  <a:close/>
                  <a:moveTo>
                    <a:pt x="334" y="9"/>
                  </a:moveTo>
                  <a:cubicBezTo>
                    <a:pt x="334" y="12"/>
                    <a:pt x="333" y="9"/>
                    <a:pt x="332" y="11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27" y="12"/>
                    <a:pt x="327" y="12"/>
                    <a:pt x="327" y="12"/>
                  </a:cubicBezTo>
                  <a:cubicBezTo>
                    <a:pt x="327" y="12"/>
                    <a:pt x="328" y="12"/>
                    <a:pt x="327" y="11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5" y="13"/>
                    <a:pt x="325" y="13"/>
                    <a:pt x="325" y="13"/>
                  </a:cubicBezTo>
                  <a:cubicBezTo>
                    <a:pt x="322" y="9"/>
                    <a:pt x="322" y="9"/>
                    <a:pt x="322" y="9"/>
                  </a:cubicBezTo>
                  <a:cubicBezTo>
                    <a:pt x="322" y="10"/>
                    <a:pt x="321" y="10"/>
                    <a:pt x="321" y="10"/>
                  </a:cubicBezTo>
                  <a:cubicBezTo>
                    <a:pt x="325" y="7"/>
                    <a:pt x="330" y="10"/>
                    <a:pt x="334" y="9"/>
                  </a:cubicBezTo>
                  <a:close/>
                  <a:moveTo>
                    <a:pt x="325" y="6"/>
                  </a:moveTo>
                  <a:cubicBezTo>
                    <a:pt x="329" y="7"/>
                    <a:pt x="329" y="7"/>
                    <a:pt x="329" y="7"/>
                  </a:cubicBezTo>
                  <a:cubicBezTo>
                    <a:pt x="323" y="7"/>
                    <a:pt x="323" y="7"/>
                    <a:pt x="323" y="7"/>
                  </a:cubicBezTo>
                  <a:lnTo>
                    <a:pt x="325" y="6"/>
                  </a:lnTo>
                  <a:close/>
                  <a:moveTo>
                    <a:pt x="319" y="12"/>
                  </a:moveTo>
                  <a:cubicBezTo>
                    <a:pt x="322" y="12"/>
                    <a:pt x="322" y="12"/>
                    <a:pt x="322" y="12"/>
                  </a:cubicBezTo>
                  <a:cubicBezTo>
                    <a:pt x="317" y="12"/>
                    <a:pt x="317" y="12"/>
                    <a:pt x="317" y="12"/>
                  </a:cubicBezTo>
                  <a:lnTo>
                    <a:pt x="319" y="12"/>
                  </a:lnTo>
                  <a:close/>
                  <a:moveTo>
                    <a:pt x="315" y="5"/>
                  </a:moveTo>
                  <a:cubicBezTo>
                    <a:pt x="316" y="5"/>
                    <a:pt x="316" y="5"/>
                    <a:pt x="316" y="5"/>
                  </a:cubicBezTo>
                  <a:cubicBezTo>
                    <a:pt x="313" y="5"/>
                    <a:pt x="313" y="5"/>
                    <a:pt x="313" y="5"/>
                  </a:cubicBezTo>
                  <a:lnTo>
                    <a:pt x="315" y="5"/>
                  </a:lnTo>
                  <a:close/>
                  <a:moveTo>
                    <a:pt x="316" y="6"/>
                  </a:moveTo>
                  <a:cubicBezTo>
                    <a:pt x="316" y="7"/>
                    <a:pt x="316" y="7"/>
                    <a:pt x="316" y="7"/>
                  </a:cubicBezTo>
                  <a:cubicBezTo>
                    <a:pt x="313" y="7"/>
                    <a:pt x="313" y="7"/>
                    <a:pt x="313" y="7"/>
                  </a:cubicBezTo>
                  <a:lnTo>
                    <a:pt x="316" y="6"/>
                  </a:lnTo>
                  <a:close/>
                  <a:moveTo>
                    <a:pt x="301" y="18"/>
                  </a:moveTo>
                  <a:cubicBezTo>
                    <a:pt x="302" y="17"/>
                    <a:pt x="302" y="17"/>
                    <a:pt x="302" y="17"/>
                  </a:cubicBezTo>
                  <a:cubicBezTo>
                    <a:pt x="303" y="18"/>
                    <a:pt x="303" y="18"/>
                    <a:pt x="303" y="18"/>
                  </a:cubicBezTo>
                  <a:lnTo>
                    <a:pt x="301" y="18"/>
                  </a:lnTo>
                  <a:close/>
                  <a:moveTo>
                    <a:pt x="304" y="12"/>
                  </a:moveTo>
                  <a:cubicBezTo>
                    <a:pt x="301" y="13"/>
                    <a:pt x="301" y="13"/>
                    <a:pt x="301" y="13"/>
                  </a:cubicBezTo>
                  <a:cubicBezTo>
                    <a:pt x="300" y="11"/>
                    <a:pt x="302" y="8"/>
                    <a:pt x="304" y="10"/>
                  </a:cubicBezTo>
                  <a:cubicBezTo>
                    <a:pt x="303" y="12"/>
                    <a:pt x="301" y="8"/>
                    <a:pt x="301" y="11"/>
                  </a:cubicBezTo>
                  <a:cubicBezTo>
                    <a:pt x="302" y="13"/>
                    <a:pt x="303" y="12"/>
                    <a:pt x="304" y="12"/>
                  </a:cubicBezTo>
                  <a:close/>
                  <a:moveTo>
                    <a:pt x="303" y="4"/>
                  </a:moveTo>
                  <a:cubicBezTo>
                    <a:pt x="304" y="5"/>
                    <a:pt x="305" y="5"/>
                    <a:pt x="306" y="5"/>
                  </a:cubicBezTo>
                  <a:cubicBezTo>
                    <a:pt x="306" y="4"/>
                    <a:pt x="307" y="4"/>
                    <a:pt x="307" y="5"/>
                  </a:cubicBezTo>
                  <a:cubicBezTo>
                    <a:pt x="307" y="5"/>
                    <a:pt x="306" y="5"/>
                    <a:pt x="306" y="5"/>
                  </a:cubicBezTo>
                  <a:cubicBezTo>
                    <a:pt x="305" y="5"/>
                    <a:pt x="304" y="6"/>
                    <a:pt x="303" y="4"/>
                  </a:cubicBezTo>
                  <a:close/>
                  <a:moveTo>
                    <a:pt x="307" y="18"/>
                  </a:moveTo>
                  <a:cubicBezTo>
                    <a:pt x="307" y="18"/>
                    <a:pt x="307" y="17"/>
                    <a:pt x="306" y="17"/>
                  </a:cubicBezTo>
                  <a:cubicBezTo>
                    <a:pt x="307" y="17"/>
                    <a:pt x="307" y="17"/>
                    <a:pt x="307" y="18"/>
                  </a:cubicBezTo>
                  <a:cubicBezTo>
                    <a:pt x="310" y="18"/>
                    <a:pt x="311" y="16"/>
                    <a:pt x="313" y="17"/>
                  </a:cubicBezTo>
                  <a:cubicBezTo>
                    <a:pt x="312" y="20"/>
                    <a:pt x="309" y="18"/>
                    <a:pt x="307" y="18"/>
                  </a:cubicBezTo>
                  <a:close/>
                  <a:moveTo>
                    <a:pt x="315" y="11"/>
                  </a:moveTo>
                  <a:cubicBezTo>
                    <a:pt x="314" y="11"/>
                    <a:pt x="314" y="11"/>
                    <a:pt x="313" y="12"/>
                  </a:cubicBezTo>
                  <a:cubicBezTo>
                    <a:pt x="313" y="9"/>
                    <a:pt x="313" y="9"/>
                    <a:pt x="313" y="9"/>
                  </a:cubicBezTo>
                  <a:cubicBezTo>
                    <a:pt x="314" y="9"/>
                    <a:pt x="314" y="10"/>
                    <a:pt x="315" y="9"/>
                  </a:cubicBezTo>
                  <a:lnTo>
                    <a:pt x="315" y="11"/>
                  </a:lnTo>
                  <a:close/>
                  <a:moveTo>
                    <a:pt x="316" y="17"/>
                  </a:moveTo>
                  <a:cubicBezTo>
                    <a:pt x="317" y="17"/>
                    <a:pt x="318" y="17"/>
                    <a:pt x="319" y="17"/>
                  </a:cubicBezTo>
                  <a:lnTo>
                    <a:pt x="316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941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>
            <a:grpSpLocks/>
          </p:cNvGrpSpPr>
          <p:nvPr/>
        </p:nvGrpSpPr>
        <p:grpSpPr bwMode="auto">
          <a:xfrm>
            <a:off x="1617663" y="2025653"/>
            <a:ext cx="7804150" cy="859369"/>
            <a:chOff x="1616982" y="2568618"/>
            <a:chExt cx="7805314" cy="859387"/>
          </a:xfrm>
        </p:grpSpPr>
        <p:grpSp>
          <p:nvGrpSpPr>
            <p:cNvPr id="8222" name="组合 3"/>
            <p:cNvGrpSpPr>
              <a:grpSpLocks/>
            </p:cNvGrpSpPr>
            <p:nvPr/>
          </p:nvGrpSpPr>
          <p:grpSpPr bwMode="auto">
            <a:xfrm>
              <a:off x="1616982" y="2568618"/>
              <a:ext cx="743946" cy="859387"/>
              <a:chOff x="1616982" y="1979050"/>
              <a:chExt cx="743946" cy="859387"/>
            </a:xfrm>
          </p:grpSpPr>
          <p:grpSp>
            <p:nvGrpSpPr>
              <p:cNvPr id="8224" name="组合 4"/>
              <p:cNvGrpSpPr>
                <a:grpSpLocks/>
              </p:cNvGrpSpPr>
              <p:nvPr/>
            </p:nvGrpSpPr>
            <p:grpSpPr bwMode="auto">
              <a:xfrm>
                <a:off x="1616982" y="2412325"/>
                <a:ext cx="743946" cy="426112"/>
                <a:chOff x="1459367" y="2127931"/>
                <a:chExt cx="5060950" cy="2898775"/>
              </a:xfrm>
            </p:grpSpPr>
            <p:sp>
              <p:nvSpPr>
                <p:cNvPr id="8226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27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8225" name="文本框 5"/>
              <p:cNvSpPr txBox="1">
                <a:spLocks noChangeArrowheads="1"/>
              </p:cNvSpPr>
              <p:nvPr/>
            </p:nvSpPr>
            <p:spPr bwMode="auto">
              <a:xfrm>
                <a:off x="1668138" y="1979050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壹</a:t>
                </a:r>
              </a:p>
            </p:txBody>
          </p:sp>
        </p:grpSp>
        <p:sp>
          <p:nvSpPr>
            <p:cNvPr id="8223" name="文本框 18"/>
            <p:cNvSpPr txBox="1">
              <a:spLocks noChangeArrowheads="1"/>
            </p:cNvSpPr>
            <p:nvPr/>
          </p:nvSpPr>
          <p:spPr bwMode="auto">
            <a:xfrm>
              <a:off x="2547615" y="2752765"/>
              <a:ext cx="6874681" cy="523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1" lang="zh-CN" altLang="en-US" sz="2800" b="1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由简谐振动的动力学方程决定</a:t>
              </a:r>
            </a:p>
          </p:txBody>
        </p:sp>
      </p:grpSp>
      <p:grpSp>
        <p:nvGrpSpPr>
          <p:cNvPr id="37" name="组合 36"/>
          <p:cNvGrpSpPr>
            <a:grpSpLocks/>
          </p:cNvGrpSpPr>
          <p:nvPr/>
        </p:nvGrpSpPr>
        <p:grpSpPr bwMode="auto">
          <a:xfrm>
            <a:off x="1617663" y="3125891"/>
            <a:ext cx="7632700" cy="859368"/>
            <a:chOff x="1616982" y="3350397"/>
            <a:chExt cx="7633896" cy="859387"/>
          </a:xfrm>
        </p:grpSpPr>
        <p:grpSp>
          <p:nvGrpSpPr>
            <p:cNvPr id="8216" name="组合 8"/>
            <p:cNvGrpSpPr>
              <a:grpSpLocks/>
            </p:cNvGrpSpPr>
            <p:nvPr/>
          </p:nvGrpSpPr>
          <p:grpSpPr bwMode="auto">
            <a:xfrm>
              <a:off x="1616982" y="3350397"/>
              <a:ext cx="743946" cy="859387"/>
              <a:chOff x="1616982" y="3488536"/>
              <a:chExt cx="743946" cy="859387"/>
            </a:xfrm>
          </p:grpSpPr>
          <p:grpSp>
            <p:nvGrpSpPr>
              <p:cNvPr id="8218" name="组合 9"/>
              <p:cNvGrpSpPr>
                <a:grpSpLocks/>
              </p:cNvGrpSpPr>
              <p:nvPr/>
            </p:nvGrpSpPr>
            <p:grpSpPr bwMode="auto">
              <a:xfrm>
                <a:off x="1616982" y="3921811"/>
                <a:ext cx="743946" cy="426112"/>
                <a:chOff x="1459367" y="2127931"/>
                <a:chExt cx="5060950" cy="2898775"/>
              </a:xfrm>
            </p:grpSpPr>
            <p:sp>
              <p:nvSpPr>
                <p:cNvPr id="8220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21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8219" name="文本框 10"/>
              <p:cNvSpPr txBox="1">
                <a:spLocks noChangeArrowheads="1"/>
              </p:cNvSpPr>
              <p:nvPr/>
            </p:nvSpPr>
            <p:spPr bwMode="auto">
              <a:xfrm>
                <a:off x="1668138" y="3488536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贰</a:t>
                </a:r>
              </a:p>
            </p:txBody>
          </p:sp>
        </p:grpSp>
        <p:sp>
          <p:nvSpPr>
            <p:cNvPr id="8217" name="文本框 19"/>
            <p:cNvSpPr txBox="1">
              <a:spLocks noChangeArrowheads="1"/>
            </p:cNvSpPr>
            <p:nvPr/>
          </p:nvSpPr>
          <p:spPr bwMode="auto">
            <a:xfrm>
              <a:off x="2547615" y="3524920"/>
              <a:ext cx="6703263" cy="523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1" lang="zh-CN" altLang="en-US" sz="2800" b="1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由简谐振动的运动学方程决定</a:t>
              </a:r>
            </a:p>
          </p:txBody>
        </p:sp>
      </p:grpSp>
      <p:grpSp>
        <p:nvGrpSpPr>
          <p:cNvPr id="38" name="组合 37"/>
          <p:cNvGrpSpPr>
            <a:grpSpLocks/>
          </p:cNvGrpSpPr>
          <p:nvPr/>
        </p:nvGrpSpPr>
        <p:grpSpPr bwMode="auto">
          <a:xfrm>
            <a:off x="1617663" y="4227511"/>
            <a:ext cx="7526337" cy="858493"/>
            <a:chOff x="1616982" y="4199905"/>
            <a:chExt cx="7527018" cy="859387"/>
          </a:xfrm>
        </p:grpSpPr>
        <p:grpSp>
          <p:nvGrpSpPr>
            <p:cNvPr id="8210" name="组合 13"/>
            <p:cNvGrpSpPr>
              <a:grpSpLocks/>
            </p:cNvGrpSpPr>
            <p:nvPr/>
          </p:nvGrpSpPr>
          <p:grpSpPr bwMode="auto">
            <a:xfrm>
              <a:off x="1616982" y="4199905"/>
              <a:ext cx="743946" cy="859387"/>
              <a:chOff x="1616982" y="4998022"/>
              <a:chExt cx="743946" cy="859387"/>
            </a:xfrm>
          </p:grpSpPr>
          <p:grpSp>
            <p:nvGrpSpPr>
              <p:cNvPr id="8212" name="组合 14"/>
              <p:cNvGrpSpPr>
                <a:grpSpLocks/>
              </p:cNvGrpSpPr>
              <p:nvPr/>
            </p:nvGrpSpPr>
            <p:grpSpPr bwMode="auto">
              <a:xfrm>
                <a:off x="1616982" y="5431297"/>
                <a:ext cx="743946" cy="426112"/>
                <a:chOff x="1459367" y="2127931"/>
                <a:chExt cx="5060950" cy="2898775"/>
              </a:xfrm>
            </p:grpSpPr>
            <p:sp>
              <p:nvSpPr>
                <p:cNvPr id="8214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15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8213" name="文本框 15"/>
              <p:cNvSpPr txBox="1">
                <a:spLocks noChangeArrowheads="1"/>
              </p:cNvSpPr>
              <p:nvPr/>
            </p:nvSpPr>
            <p:spPr bwMode="auto">
              <a:xfrm>
                <a:off x="1668138" y="4998022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叁</a:t>
                </a:r>
              </a:p>
            </p:txBody>
          </p:sp>
        </p:grpSp>
        <p:sp>
          <p:nvSpPr>
            <p:cNvPr id="8211" name="文本框 20"/>
            <p:cNvSpPr txBox="1">
              <a:spLocks noChangeArrowheads="1"/>
            </p:cNvSpPr>
            <p:nvPr/>
          </p:nvSpPr>
          <p:spPr bwMode="auto">
            <a:xfrm>
              <a:off x="2547615" y="4366150"/>
              <a:ext cx="6596385" cy="5237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1" lang="zh-CN" altLang="en-US" sz="2800" b="1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由简谐振动的周期决定</a:t>
              </a:r>
              <a:endParaRPr kumimoji="1" lang="zh-CN" altLang="en-US" sz="2800" b="1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endParaRPr>
            </a:p>
          </p:txBody>
        </p:sp>
      </p:grpSp>
      <p:grpSp>
        <p:nvGrpSpPr>
          <p:cNvPr id="22" name="组合 21"/>
          <p:cNvGrpSpPr>
            <a:grpSpLocks/>
          </p:cNvGrpSpPr>
          <p:nvPr/>
        </p:nvGrpSpPr>
        <p:grpSpPr bwMode="auto">
          <a:xfrm>
            <a:off x="695325" y="563563"/>
            <a:ext cx="1103313" cy="1103312"/>
            <a:chOff x="1161143" y="1538514"/>
            <a:chExt cx="1103086" cy="1103086"/>
          </a:xfrm>
        </p:grpSpPr>
        <p:sp>
          <p:nvSpPr>
            <p:cNvPr id="23" name="圆角矩形 22"/>
            <p:cNvSpPr/>
            <p:nvPr/>
          </p:nvSpPr>
          <p:spPr>
            <a:xfrm>
              <a:off x="1161143" y="1538514"/>
              <a:ext cx="1103086" cy="1103086"/>
            </a:xfrm>
            <a:prstGeom prst="roundRect">
              <a:avLst>
                <a:gd name="adj" fmla="val 5729"/>
              </a:avLst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8209" name="文本框 23"/>
            <p:cNvSpPr txBox="1">
              <a:spLocks noChangeArrowheads="1"/>
            </p:cNvSpPr>
            <p:nvPr/>
          </p:nvSpPr>
          <p:spPr bwMode="auto">
            <a:xfrm>
              <a:off x="1342571" y="1660044"/>
              <a:ext cx="74022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800" b="1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题</a:t>
              </a:r>
            </a:p>
          </p:txBody>
        </p:sp>
      </p:grpSp>
      <p:grpSp>
        <p:nvGrpSpPr>
          <p:cNvPr id="39" name="组合 38"/>
          <p:cNvGrpSpPr>
            <a:grpSpLocks/>
          </p:cNvGrpSpPr>
          <p:nvPr/>
        </p:nvGrpSpPr>
        <p:grpSpPr bwMode="auto">
          <a:xfrm>
            <a:off x="1617663" y="5294229"/>
            <a:ext cx="7632700" cy="859369"/>
            <a:chOff x="1616982" y="5054362"/>
            <a:chExt cx="7633896" cy="859387"/>
          </a:xfrm>
        </p:grpSpPr>
        <p:grpSp>
          <p:nvGrpSpPr>
            <p:cNvPr id="8202" name="组合 26"/>
            <p:cNvGrpSpPr>
              <a:grpSpLocks/>
            </p:cNvGrpSpPr>
            <p:nvPr/>
          </p:nvGrpSpPr>
          <p:grpSpPr bwMode="auto">
            <a:xfrm>
              <a:off x="1616982" y="5054362"/>
              <a:ext cx="743946" cy="859387"/>
              <a:chOff x="1616982" y="4998022"/>
              <a:chExt cx="743946" cy="859387"/>
            </a:xfrm>
          </p:grpSpPr>
          <p:grpSp>
            <p:nvGrpSpPr>
              <p:cNvPr id="8204" name="组合 27"/>
              <p:cNvGrpSpPr>
                <a:grpSpLocks/>
              </p:cNvGrpSpPr>
              <p:nvPr/>
            </p:nvGrpSpPr>
            <p:grpSpPr bwMode="auto">
              <a:xfrm>
                <a:off x="1616982" y="5431297"/>
                <a:ext cx="743946" cy="426112"/>
                <a:chOff x="1459367" y="2127931"/>
                <a:chExt cx="5060950" cy="2898775"/>
              </a:xfrm>
            </p:grpSpPr>
            <p:sp>
              <p:nvSpPr>
                <p:cNvPr id="8206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07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8205" name="文本框 28"/>
              <p:cNvSpPr txBox="1">
                <a:spLocks noChangeArrowheads="1"/>
              </p:cNvSpPr>
              <p:nvPr/>
            </p:nvSpPr>
            <p:spPr bwMode="auto">
              <a:xfrm>
                <a:off x="1668138" y="4998022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肆</a:t>
                </a:r>
              </a:p>
            </p:txBody>
          </p:sp>
        </p:grpSp>
        <p:sp>
          <p:nvSpPr>
            <p:cNvPr id="8203" name="文本框 31"/>
            <p:cNvSpPr txBox="1">
              <a:spLocks noChangeArrowheads="1"/>
            </p:cNvSpPr>
            <p:nvPr/>
          </p:nvSpPr>
          <p:spPr bwMode="auto">
            <a:xfrm>
              <a:off x="2547615" y="5233831"/>
              <a:ext cx="6703263" cy="523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1" lang="zh-CN" altLang="en-US" sz="2800" b="1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由弹簧振子系统中的倔强系数和质量决定</a:t>
              </a:r>
            </a:p>
          </p:txBody>
        </p:sp>
      </p:grpSp>
      <p:grpSp>
        <p:nvGrpSpPr>
          <p:cNvPr id="33" name="组合 32"/>
          <p:cNvGrpSpPr>
            <a:grpSpLocks/>
          </p:cNvGrpSpPr>
          <p:nvPr/>
        </p:nvGrpSpPr>
        <p:grpSpPr bwMode="auto">
          <a:xfrm>
            <a:off x="695325" y="5332865"/>
            <a:ext cx="822325" cy="820737"/>
            <a:chOff x="2265529" y="2033517"/>
            <a:chExt cx="821667" cy="821667"/>
          </a:xfrm>
        </p:grpSpPr>
        <p:sp>
          <p:nvSpPr>
            <p:cNvPr id="34" name="椭圆 33"/>
            <p:cNvSpPr/>
            <p:nvPr/>
          </p:nvSpPr>
          <p:spPr>
            <a:xfrm>
              <a:off x="2265529" y="2033517"/>
              <a:ext cx="821667" cy="821667"/>
            </a:xfrm>
            <a:prstGeom prst="ellipse">
              <a:avLst/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8201" name="文本框 34"/>
            <p:cNvSpPr txBox="1">
              <a:spLocks noChangeArrowheads="1"/>
            </p:cNvSpPr>
            <p:nvPr/>
          </p:nvSpPr>
          <p:spPr bwMode="auto">
            <a:xfrm>
              <a:off x="2305335" y="2152557"/>
              <a:ext cx="705661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3600" b="1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√</a:t>
              </a:r>
            </a:p>
          </p:txBody>
        </p:sp>
      </p:grpSp>
      <p:sp>
        <p:nvSpPr>
          <p:cNvPr id="25" name="文本框 24"/>
          <p:cNvSpPr txBox="1">
            <a:spLocks noChangeArrowheads="1"/>
          </p:cNvSpPr>
          <p:nvPr/>
        </p:nvSpPr>
        <p:spPr bwMode="auto">
          <a:xfrm>
            <a:off x="1979613" y="854075"/>
            <a:ext cx="8556625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kumimoji="1" lang="en-US" altLang="zh-CN" sz="28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0801</a:t>
            </a:r>
            <a:r>
              <a:rPr kumimoji="1" lang="zh-CN" altLang="en-US" sz="2800" b="1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在弹簧振子系统中，角频率的大小是由什么因素决定的 </a:t>
            </a:r>
          </a:p>
        </p:txBody>
      </p:sp>
    </p:spTree>
    <p:extLst>
      <p:ext uri="{BB962C8B-B14F-4D97-AF65-F5344CB8AC3E}">
        <p14:creationId xmlns:p14="http://schemas.microsoft.com/office/powerpoint/2010/main" val="12024446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>
            <a:grpSpLocks/>
          </p:cNvGrpSpPr>
          <p:nvPr/>
        </p:nvGrpSpPr>
        <p:grpSpPr bwMode="auto">
          <a:xfrm>
            <a:off x="1617663" y="1993900"/>
            <a:ext cx="7804150" cy="954088"/>
            <a:chOff x="1616982" y="2536861"/>
            <a:chExt cx="7805314" cy="954107"/>
          </a:xfrm>
        </p:grpSpPr>
        <p:grpSp>
          <p:nvGrpSpPr>
            <p:cNvPr id="8222" name="组合 3"/>
            <p:cNvGrpSpPr>
              <a:grpSpLocks/>
            </p:cNvGrpSpPr>
            <p:nvPr/>
          </p:nvGrpSpPr>
          <p:grpSpPr bwMode="auto">
            <a:xfrm>
              <a:off x="1616982" y="2568618"/>
              <a:ext cx="743946" cy="859387"/>
              <a:chOff x="1616982" y="1979050"/>
              <a:chExt cx="743946" cy="859387"/>
            </a:xfrm>
          </p:grpSpPr>
          <p:grpSp>
            <p:nvGrpSpPr>
              <p:cNvPr id="8224" name="组合 4"/>
              <p:cNvGrpSpPr>
                <a:grpSpLocks/>
              </p:cNvGrpSpPr>
              <p:nvPr/>
            </p:nvGrpSpPr>
            <p:grpSpPr bwMode="auto">
              <a:xfrm>
                <a:off x="1616982" y="2412325"/>
                <a:ext cx="743946" cy="426112"/>
                <a:chOff x="1459367" y="2127931"/>
                <a:chExt cx="5060950" cy="2898775"/>
              </a:xfrm>
            </p:grpSpPr>
            <p:sp>
              <p:nvSpPr>
                <p:cNvPr id="8226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27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8225" name="文本框 5"/>
              <p:cNvSpPr txBox="1">
                <a:spLocks noChangeArrowheads="1"/>
              </p:cNvSpPr>
              <p:nvPr/>
            </p:nvSpPr>
            <p:spPr bwMode="auto">
              <a:xfrm>
                <a:off x="1668138" y="1979050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壹</a:t>
                </a:r>
              </a:p>
            </p:txBody>
          </p:sp>
        </p:grpSp>
        <p:sp>
          <p:nvSpPr>
            <p:cNvPr id="8223" name="文本框 18"/>
            <p:cNvSpPr txBox="1">
              <a:spLocks noChangeArrowheads="1"/>
            </p:cNvSpPr>
            <p:nvPr/>
          </p:nvSpPr>
          <p:spPr bwMode="auto">
            <a:xfrm>
              <a:off x="2547615" y="2536861"/>
              <a:ext cx="6874681" cy="954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1" lang="zh-CN" altLang="en-US" sz="2800" b="1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物体处在运动正方向的端点时，速度和加速度都达到最大值</a:t>
              </a:r>
            </a:p>
          </p:txBody>
        </p:sp>
      </p:grpSp>
      <p:grpSp>
        <p:nvGrpSpPr>
          <p:cNvPr id="37" name="组合 36"/>
          <p:cNvGrpSpPr>
            <a:grpSpLocks/>
          </p:cNvGrpSpPr>
          <p:nvPr/>
        </p:nvGrpSpPr>
        <p:grpSpPr bwMode="auto">
          <a:xfrm>
            <a:off x="1617663" y="3097213"/>
            <a:ext cx="7804150" cy="954087"/>
            <a:chOff x="1616982" y="3321716"/>
            <a:chExt cx="7805373" cy="954107"/>
          </a:xfrm>
        </p:grpSpPr>
        <p:grpSp>
          <p:nvGrpSpPr>
            <p:cNvPr id="8216" name="组合 8"/>
            <p:cNvGrpSpPr>
              <a:grpSpLocks/>
            </p:cNvGrpSpPr>
            <p:nvPr/>
          </p:nvGrpSpPr>
          <p:grpSpPr bwMode="auto">
            <a:xfrm>
              <a:off x="1616982" y="3350397"/>
              <a:ext cx="743946" cy="859387"/>
              <a:chOff x="1616982" y="3488536"/>
              <a:chExt cx="743946" cy="859387"/>
            </a:xfrm>
          </p:grpSpPr>
          <p:grpSp>
            <p:nvGrpSpPr>
              <p:cNvPr id="8218" name="组合 9"/>
              <p:cNvGrpSpPr>
                <a:grpSpLocks/>
              </p:cNvGrpSpPr>
              <p:nvPr/>
            </p:nvGrpSpPr>
            <p:grpSpPr bwMode="auto">
              <a:xfrm>
                <a:off x="1616982" y="3921811"/>
                <a:ext cx="743946" cy="426112"/>
                <a:chOff x="1459367" y="2127931"/>
                <a:chExt cx="5060950" cy="2898775"/>
              </a:xfrm>
            </p:grpSpPr>
            <p:sp>
              <p:nvSpPr>
                <p:cNvPr id="8220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21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8219" name="文本框 10"/>
              <p:cNvSpPr txBox="1">
                <a:spLocks noChangeArrowheads="1"/>
              </p:cNvSpPr>
              <p:nvPr/>
            </p:nvSpPr>
            <p:spPr bwMode="auto">
              <a:xfrm>
                <a:off x="1668138" y="3488536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贰</a:t>
                </a:r>
              </a:p>
            </p:txBody>
          </p:sp>
        </p:grpSp>
        <p:sp>
          <p:nvSpPr>
            <p:cNvPr id="8217" name="文本框 19"/>
            <p:cNvSpPr txBox="1">
              <a:spLocks noChangeArrowheads="1"/>
            </p:cNvSpPr>
            <p:nvPr/>
          </p:nvSpPr>
          <p:spPr bwMode="auto">
            <a:xfrm>
              <a:off x="2547615" y="3321716"/>
              <a:ext cx="6874740" cy="954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kumimoji="1" lang="zh-CN" altLang="en-US" sz="2800" b="1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物体位于平衡位置且向负方向运动时，速度和加速度都为零</a:t>
              </a:r>
            </a:p>
          </p:txBody>
        </p:sp>
      </p:grpSp>
      <p:grpSp>
        <p:nvGrpSpPr>
          <p:cNvPr id="38" name="组合 37"/>
          <p:cNvGrpSpPr>
            <a:grpSpLocks/>
          </p:cNvGrpSpPr>
          <p:nvPr/>
        </p:nvGrpSpPr>
        <p:grpSpPr bwMode="auto">
          <a:xfrm>
            <a:off x="1617663" y="4227513"/>
            <a:ext cx="7804149" cy="954087"/>
            <a:chOff x="1616982" y="4199905"/>
            <a:chExt cx="7804855" cy="955080"/>
          </a:xfrm>
        </p:grpSpPr>
        <p:grpSp>
          <p:nvGrpSpPr>
            <p:cNvPr id="8210" name="组合 13"/>
            <p:cNvGrpSpPr>
              <a:grpSpLocks/>
            </p:cNvGrpSpPr>
            <p:nvPr/>
          </p:nvGrpSpPr>
          <p:grpSpPr bwMode="auto">
            <a:xfrm>
              <a:off x="1616982" y="4199905"/>
              <a:ext cx="743946" cy="859387"/>
              <a:chOff x="1616982" y="4998022"/>
              <a:chExt cx="743946" cy="859387"/>
            </a:xfrm>
          </p:grpSpPr>
          <p:grpSp>
            <p:nvGrpSpPr>
              <p:cNvPr id="8212" name="组合 14"/>
              <p:cNvGrpSpPr>
                <a:grpSpLocks/>
              </p:cNvGrpSpPr>
              <p:nvPr/>
            </p:nvGrpSpPr>
            <p:grpSpPr bwMode="auto">
              <a:xfrm>
                <a:off x="1616982" y="5431297"/>
                <a:ext cx="743946" cy="426112"/>
                <a:chOff x="1459367" y="2127931"/>
                <a:chExt cx="5060950" cy="2898775"/>
              </a:xfrm>
            </p:grpSpPr>
            <p:sp>
              <p:nvSpPr>
                <p:cNvPr id="8214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15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8213" name="文本框 15"/>
              <p:cNvSpPr txBox="1">
                <a:spLocks noChangeArrowheads="1"/>
              </p:cNvSpPr>
              <p:nvPr/>
            </p:nvSpPr>
            <p:spPr bwMode="auto">
              <a:xfrm>
                <a:off x="1668138" y="4998022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叁</a:t>
                </a:r>
              </a:p>
            </p:txBody>
          </p:sp>
        </p:grpSp>
        <p:sp>
          <p:nvSpPr>
            <p:cNvPr id="8211" name="文本框 20"/>
            <p:cNvSpPr txBox="1">
              <a:spLocks noChangeArrowheads="1"/>
            </p:cNvSpPr>
            <p:nvPr/>
          </p:nvSpPr>
          <p:spPr bwMode="auto">
            <a:xfrm>
              <a:off x="2547614" y="4200878"/>
              <a:ext cx="6874223" cy="954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kumimoji="1" lang="zh-CN" altLang="en-US" sz="2800" b="1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物体位于平衡位置且向正方向运动时，速度最大，加速度为零</a:t>
              </a:r>
              <a:endParaRPr kumimoji="1" lang="zh-CN" altLang="en-US" sz="2800" b="1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endParaRPr>
            </a:p>
          </p:txBody>
        </p:sp>
      </p:grpSp>
      <p:grpSp>
        <p:nvGrpSpPr>
          <p:cNvPr id="22" name="组合 21"/>
          <p:cNvGrpSpPr>
            <a:grpSpLocks/>
          </p:cNvGrpSpPr>
          <p:nvPr/>
        </p:nvGrpSpPr>
        <p:grpSpPr bwMode="auto">
          <a:xfrm>
            <a:off x="695325" y="563563"/>
            <a:ext cx="1103313" cy="1103312"/>
            <a:chOff x="1161143" y="1538514"/>
            <a:chExt cx="1103086" cy="1103086"/>
          </a:xfrm>
        </p:grpSpPr>
        <p:sp>
          <p:nvSpPr>
            <p:cNvPr id="23" name="圆角矩形 22"/>
            <p:cNvSpPr/>
            <p:nvPr/>
          </p:nvSpPr>
          <p:spPr>
            <a:xfrm>
              <a:off x="1161143" y="1538514"/>
              <a:ext cx="1103086" cy="1103086"/>
            </a:xfrm>
            <a:prstGeom prst="roundRect">
              <a:avLst>
                <a:gd name="adj" fmla="val 5729"/>
              </a:avLst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8209" name="文本框 23"/>
            <p:cNvSpPr txBox="1">
              <a:spLocks noChangeArrowheads="1"/>
            </p:cNvSpPr>
            <p:nvPr/>
          </p:nvSpPr>
          <p:spPr bwMode="auto">
            <a:xfrm>
              <a:off x="1342571" y="1660044"/>
              <a:ext cx="74022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800" b="1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题</a:t>
              </a:r>
            </a:p>
          </p:txBody>
        </p:sp>
      </p:grpSp>
      <p:grpSp>
        <p:nvGrpSpPr>
          <p:cNvPr id="39" name="组合 38"/>
          <p:cNvGrpSpPr>
            <a:grpSpLocks/>
          </p:cNvGrpSpPr>
          <p:nvPr/>
        </p:nvGrpSpPr>
        <p:grpSpPr bwMode="auto">
          <a:xfrm>
            <a:off x="1617663" y="5270500"/>
            <a:ext cx="7804149" cy="954088"/>
            <a:chOff x="1616982" y="5030627"/>
            <a:chExt cx="7805372" cy="954107"/>
          </a:xfrm>
        </p:grpSpPr>
        <p:grpSp>
          <p:nvGrpSpPr>
            <p:cNvPr id="8202" name="组合 26"/>
            <p:cNvGrpSpPr>
              <a:grpSpLocks/>
            </p:cNvGrpSpPr>
            <p:nvPr/>
          </p:nvGrpSpPr>
          <p:grpSpPr bwMode="auto">
            <a:xfrm>
              <a:off x="1616982" y="5054362"/>
              <a:ext cx="743946" cy="859387"/>
              <a:chOff x="1616982" y="4998022"/>
              <a:chExt cx="743946" cy="859387"/>
            </a:xfrm>
          </p:grpSpPr>
          <p:grpSp>
            <p:nvGrpSpPr>
              <p:cNvPr id="8204" name="组合 27"/>
              <p:cNvGrpSpPr>
                <a:grpSpLocks/>
              </p:cNvGrpSpPr>
              <p:nvPr/>
            </p:nvGrpSpPr>
            <p:grpSpPr bwMode="auto">
              <a:xfrm>
                <a:off x="1616982" y="5431297"/>
                <a:ext cx="743946" cy="426112"/>
                <a:chOff x="1459367" y="2127931"/>
                <a:chExt cx="5060950" cy="2898775"/>
              </a:xfrm>
            </p:grpSpPr>
            <p:sp>
              <p:nvSpPr>
                <p:cNvPr id="8206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07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8205" name="文本框 28"/>
              <p:cNvSpPr txBox="1">
                <a:spLocks noChangeArrowheads="1"/>
              </p:cNvSpPr>
              <p:nvPr/>
            </p:nvSpPr>
            <p:spPr bwMode="auto">
              <a:xfrm>
                <a:off x="1668138" y="4998022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肆</a:t>
                </a:r>
              </a:p>
            </p:txBody>
          </p:sp>
        </p:grpSp>
        <p:sp>
          <p:nvSpPr>
            <p:cNvPr id="8203" name="文本框 31"/>
            <p:cNvSpPr txBox="1">
              <a:spLocks noChangeArrowheads="1"/>
            </p:cNvSpPr>
            <p:nvPr/>
          </p:nvSpPr>
          <p:spPr bwMode="auto">
            <a:xfrm>
              <a:off x="2547615" y="5030627"/>
              <a:ext cx="6874739" cy="954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kumimoji="1" lang="zh-CN" altLang="en-US" sz="2800" b="1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物体处在负方向的端点时，速度最大，加速度为零</a:t>
              </a:r>
            </a:p>
          </p:txBody>
        </p:sp>
      </p:grpSp>
      <p:grpSp>
        <p:nvGrpSpPr>
          <p:cNvPr id="33" name="组合 32"/>
          <p:cNvGrpSpPr>
            <a:grpSpLocks/>
          </p:cNvGrpSpPr>
          <p:nvPr/>
        </p:nvGrpSpPr>
        <p:grpSpPr bwMode="auto">
          <a:xfrm>
            <a:off x="695325" y="4360863"/>
            <a:ext cx="822325" cy="820737"/>
            <a:chOff x="2265529" y="2033517"/>
            <a:chExt cx="821667" cy="821667"/>
          </a:xfrm>
        </p:grpSpPr>
        <p:sp>
          <p:nvSpPr>
            <p:cNvPr id="34" name="椭圆 33"/>
            <p:cNvSpPr/>
            <p:nvPr/>
          </p:nvSpPr>
          <p:spPr>
            <a:xfrm>
              <a:off x="2265529" y="2033517"/>
              <a:ext cx="821667" cy="821667"/>
            </a:xfrm>
            <a:prstGeom prst="ellipse">
              <a:avLst/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8201" name="文本框 34"/>
            <p:cNvSpPr txBox="1">
              <a:spLocks noChangeArrowheads="1"/>
            </p:cNvSpPr>
            <p:nvPr/>
          </p:nvSpPr>
          <p:spPr bwMode="auto">
            <a:xfrm>
              <a:off x="2305335" y="2152557"/>
              <a:ext cx="705661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3600" b="1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√</a:t>
              </a:r>
            </a:p>
          </p:txBody>
        </p:sp>
      </p:grpSp>
      <p:sp>
        <p:nvSpPr>
          <p:cNvPr id="25" name="文本框 24"/>
          <p:cNvSpPr txBox="1">
            <a:spLocks noChangeArrowheads="1"/>
          </p:cNvSpPr>
          <p:nvPr/>
        </p:nvSpPr>
        <p:spPr bwMode="auto">
          <a:xfrm>
            <a:off x="1979613" y="854075"/>
            <a:ext cx="958004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kumimoji="1" lang="en-US" altLang="zh-CN" sz="28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0802</a:t>
            </a:r>
            <a:r>
              <a:rPr kumimoji="1" lang="zh-CN" altLang="en-US" sz="2800" b="1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对一个作简谐振动的物体，下面哪种说法是正确的？</a:t>
            </a:r>
          </a:p>
        </p:txBody>
      </p:sp>
    </p:spTree>
    <p:extLst>
      <p:ext uri="{BB962C8B-B14F-4D97-AF65-F5344CB8AC3E}">
        <p14:creationId xmlns:p14="http://schemas.microsoft.com/office/powerpoint/2010/main" val="16945564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>
            <a:grpSpLocks/>
          </p:cNvGrpSpPr>
          <p:nvPr/>
        </p:nvGrpSpPr>
        <p:grpSpPr bwMode="auto">
          <a:xfrm>
            <a:off x="695325" y="563563"/>
            <a:ext cx="1103313" cy="1103312"/>
            <a:chOff x="1161143" y="1538514"/>
            <a:chExt cx="1103086" cy="1103086"/>
          </a:xfrm>
        </p:grpSpPr>
        <p:sp>
          <p:nvSpPr>
            <p:cNvPr id="23" name="圆角矩形 22"/>
            <p:cNvSpPr/>
            <p:nvPr/>
          </p:nvSpPr>
          <p:spPr>
            <a:xfrm>
              <a:off x="1161143" y="1538514"/>
              <a:ext cx="1103086" cy="1103086"/>
            </a:xfrm>
            <a:prstGeom prst="roundRect">
              <a:avLst>
                <a:gd name="adj" fmla="val 5729"/>
              </a:avLst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31124" name="文本框 23"/>
            <p:cNvSpPr txBox="1">
              <a:spLocks noChangeArrowheads="1"/>
            </p:cNvSpPr>
            <p:nvPr/>
          </p:nvSpPr>
          <p:spPr bwMode="auto">
            <a:xfrm>
              <a:off x="1342571" y="1660044"/>
              <a:ext cx="74022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800" b="1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题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122" name="文本框 24"/>
              <p:cNvSpPr txBox="1">
                <a:spLocks noChangeArrowheads="1"/>
              </p:cNvSpPr>
              <p:nvPr/>
            </p:nvSpPr>
            <p:spPr bwMode="auto">
              <a:xfrm>
                <a:off x="1901825" y="731838"/>
                <a:ext cx="8251825" cy="1384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kumimoji="1" lang="en-US" altLang="zh-CN" sz="2800" b="1" dirty="0">
                    <a:solidFill>
                      <a:srgbClr val="FF0000"/>
                    </a:solidFill>
                    <a:latin typeface="楷体" pitchFamily="49" charset="-122"/>
                    <a:ea typeface="楷体" pitchFamily="49" charset="-122"/>
                  </a:rPr>
                  <a:t>0803</a:t>
                </a:r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一个质点作简谐振动，振幅为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，在起始时刻质点的位移为</a:t>
                </a:r>
                <a14:m>
                  <m:oMath xmlns:m="http://schemas.openxmlformats.org/officeDocument/2006/math">
                    <m:r>
                      <a:rPr lang="en-US" altLang="zh-CN" sz="2800" b="1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，且向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轴的正方向运动，代表此简谐振动的旋转矢量图为</a:t>
                </a:r>
              </a:p>
            </p:txBody>
          </p:sp>
        </mc:Choice>
        <mc:Fallback xmlns="">
          <p:sp>
            <p:nvSpPr>
              <p:cNvPr id="31122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1825" y="731838"/>
                <a:ext cx="8251825" cy="1384300"/>
              </a:xfrm>
              <a:prstGeom prst="rect">
                <a:avLst/>
              </a:prstGeom>
              <a:blipFill>
                <a:blip r:embed="rId2"/>
                <a:stretch>
                  <a:fillRect l="-1551" t="-5286" b="-1145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/>
          <p:cNvGrpSpPr/>
          <p:nvPr/>
        </p:nvGrpSpPr>
        <p:grpSpPr>
          <a:xfrm>
            <a:off x="5405437" y="4620498"/>
            <a:ext cx="3922094" cy="1741246"/>
            <a:chOff x="5405437" y="4620498"/>
            <a:chExt cx="3922094" cy="1741246"/>
          </a:xfrm>
        </p:grpSpPr>
        <p:grpSp>
          <p:nvGrpSpPr>
            <p:cNvPr id="26" name="组合 25"/>
            <p:cNvGrpSpPr>
              <a:grpSpLocks/>
            </p:cNvGrpSpPr>
            <p:nvPr/>
          </p:nvGrpSpPr>
          <p:grpSpPr bwMode="auto">
            <a:xfrm>
              <a:off x="5405437" y="4665662"/>
              <a:ext cx="3922094" cy="1696082"/>
              <a:chOff x="5404788" y="4666371"/>
              <a:chExt cx="3923373" cy="1695500"/>
            </a:xfrm>
          </p:grpSpPr>
          <p:grpSp>
            <p:nvGrpSpPr>
              <p:cNvPr id="31053" name="组合 26"/>
              <p:cNvGrpSpPr>
                <a:grpSpLocks/>
              </p:cNvGrpSpPr>
              <p:nvPr/>
            </p:nvGrpSpPr>
            <p:grpSpPr bwMode="auto">
              <a:xfrm>
                <a:off x="5404788" y="4962593"/>
                <a:ext cx="743946" cy="859387"/>
                <a:chOff x="1616982" y="4998022"/>
                <a:chExt cx="743946" cy="859387"/>
              </a:xfrm>
            </p:grpSpPr>
            <p:grpSp>
              <p:nvGrpSpPr>
                <p:cNvPr id="31066" name="组合 27"/>
                <p:cNvGrpSpPr>
                  <a:grpSpLocks/>
                </p:cNvGrpSpPr>
                <p:nvPr/>
              </p:nvGrpSpPr>
              <p:grpSpPr bwMode="auto">
                <a:xfrm>
                  <a:off x="1616982" y="5431297"/>
                  <a:ext cx="743946" cy="426112"/>
                  <a:chOff x="1459367" y="2127931"/>
                  <a:chExt cx="5060950" cy="2898775"/>
                </a:xfrm>
              </p:grpSpPr>
              <p:sp>
                <p:nvSpPr>
                  <p:cNvPr id="31068" name="Freeform 15"/>
                  <p:cNvSpPr>
                    <a:spLocks noEditPoints="1"/>
                  </p:cNvSpPr>
                  <p:nvPr/>
                </p:nvSpPr>
                <p:spPr bwMode="auto">
                  <a:xfrm>
                    <a:off x="1459367" y="2127931"/>
                    <a:ext cx="4589463" cy="2898775"/>
                  </a:xfrm>
                  <a:custGeom>
                    <a:avLst/>
                    <a:gdLst>
                      <a:gd name="T0" fmla="*/ 2986294 w 146"/>
                      <a:gd name="T1" fmla="*/ 2268607 h 92"/>
                      <a:gd name="T2" fmla="*/ 2797686 w 146"/>
                      <a:gd name="T3" fmla="*/ 2331624 h 92"/>
                      <a:gd name="T4" fmla="*/ 3017729 w 146"/>
                      <a:gd name="T5" fmla="*/ 2016539 h 92"/>
                      <a:gd name="T6" fmla="*/ 2546209 w 146"/>
                      <a:gd name="T7" fmla="*/ 2237098 h 92"/>
                      <a:gd name="T8" fmla="*/ 2043254 w 146"/>
                      <a:gd name="T9" fmla="*/ 1795980 h 92"/>
                      <a:gd name="T10" fmla="*/ 1980384 w 146"/>
                      <a:gd name="T11" fmla="*/ 1197320 h 92"/>
                      <a:gd name="T12" fmla="*/ 2577643 w 146"/>
                      <a:gd name="T13" fmla="*/ 1575421 h 92"/>
                      <a:gd name="T14" fmla="*/ 2986294 w 146"/>
                      <a:gd name="T15" fmla="*/ 1354862 h 92"/>
                      <a:gd name="T16" fmla="*/ 3363510 w 146"/>
                      <a:gd name="T17" fmla="*/ 1039778 h 92"/>
                      <a:gd name="T18" fmla="*/ 3489249 w 146"/>
                      <a:gd name="T19" fmla="*/ 1071287 h 92"/>
                      <a:gd name="T20" fmla="*/ 4337986 w 146"/>
                      <a:gd name="T21" fmla="*/ 567152 h 92"/>
                      <a:gd name="T22" fmla="*/ 4243682 w 146"/>
                      <a:gd name="T23" fmla="*/ 504135 h 92"/>
                      <a:gd name="T24" fmla="*/ 3646422 w 146"/>
                      <a:gd name="T25" fmla="*/ 535643 h 92"/>
                      <a:gd name="T26" fmla="*/ 3206337 w 146"/>
                      <a:gd name="T27" fmla="*/ 945253 h 92"/>
                      <a:gd name="T28" fmla="*/ 2829121 w 146"/>
                      <a:gd name="T29" fmla="*/ 819219 h 92"/>
                      <a:gd name="T30" fmla="*/ 2640513 w 146"/>
                      <a:gd name="T31" fmla="*/ 630169 h 92"/>
                      <a:gd name="T32" fmla="*/ 3112033 w 146"/>
                      <a:gd name="T33" fmla="*/ 409609 h 92"/>
                      <a:gd name="T34" fmla="*/ 2389035 w 146"/>
                      <a:gd name="T35" fmla="*/ 220559 h 92"/>
                      <a:gd name="T36" fmla="*/ 1383126 w 146"/>
                      <a:gd name="T37" fmla="*/ 0 h 92"/>
                      <a:gd name="T38" fmla="*/ 408651 w 146"/>
                      <a:gd name="T39" fmla="*/ 787711 h 92"/>
                      <a:gd name="T40" fmla="*/ 62869 w 146"/>
                      <a:gd name="T41" fmla="*/ 1732963 h 92"/>
                      <a:gd name="T42" fmla="*/ 62869 w 146"/>
                      <a:gd name="T43" fmla="*/ 2237098 h 92"/>
                      <a:gd name="T44" fmla="*/ 94304 w 146"/>
                      <a:gd name="T45" fmla="*/ 1922014 h 92"/>
                      <a:gd name="T46" fmla="*/ 314347 w 146"/>
                      <a:gd name="T47" fmla="*/ 2394640 h 92"/>
                      <a:gd name="T48" fmla="*/ 565824 w 146"/>
                      <a:gd name="T49" fmla="*/ 2489166 h 92"/>
                      <a:gd name="T50" fmla="*/ 1540299 w 146"/>
                      <a:gd name="T51" fmla="*/ 2772741 h 92"/>
                      <a:gd name="T52" fmla="*/ 1823211 w 146"/>
                      <a:gd name="T53" fmla="*/ 2646708 h 92"/>
                      <a:gd name="T54" fmla="*/ 2703382 w 146"/>
                      <a:gd name="T55" fmla="*/ 2520674 h 92"/>
                      <a:gd name="T56" fmla="*/ 3049163 w 146"/>
                      <a:gd name="T57" fmla="*/ 2363132 h 92"/>
                      <a:gd name="T58" fmla="*/ 4400855 w 146"/>
                      <a:gd name="T59" fmla="*/ 598660 h 92"/>
                      <a:gd name="T60" fmla="*/ 3897899 w 146"/>
                      <a:gd name="T61" fmla="*/ 567152 h 92"/>
                      <a:gd name="T62" fmla="*/ 3960769 w 146"/>
                      <a:gd name="T63" fmla="*/ 472626 h 92"/>
                      <a:gd name="T64" fmla="*/ 3992203 w 146"/>
                      <a:gd name="T65" fmla="*/ 472626 h 92"/>
                      <a:gd name="T66" fmla="*/ 3552118 w 146"/>
                      <a:gd name="T67" fmla="*/ 819219 h 92"/>
                      <a:gd name="T68" fmla="*/ 3426379 w 146"/>
                      <a:gd name="T69" fmla="*/ 1039778 h 92"/>
                      <a:gd name="T70" fmla="*/ 3332075 w 146"/>
                      <a:gd name="T71" fmla="*/ 976761 h 92"/>
                      <a:gd name="T72" fmla="*/ 3269206 w 146"/>
                      <a:gd name="T73" fmla="*/ 1039778 h 92"/>
                      <a:gd name="T74" fmla="*/ 2986294 w 146"/>
                      <a:gd name="T75" fmla="*/ 1354862 h 92"/>
                      <a:gd name="T76" fmla="*/ 3112033 w 146"/>
                      <a:gd name="T77" fmla="*/ 1228829 h 92"/>
                      <a:gd name="T78" fmla="*/ 2923425 w 146"/>
                      <a:gd name="T79" fmla="*/ 1228829 h 92"/>
                      <a:gd name="T80" fmla="*/ 2986294 w 146"/>
                      <a:gd name="T81" fmla="*/ 1165812 h 92"/>
                      <a:gd name="T82" fmla="*/ 2263297 w 146"/>
                      <a:gd name="T83" fmla="*/ 693185 h 92"/>
                      <a:gd name="T84" fmla="*/ 188608 w 146"/>
                      <a:gd name="T85" fmla="*/ 2300115 h 92"/>
                      <a:gd name="T86" fmla="*/ 471520 w 146"/>
                      <a:gd name="T87" fmla="*/ 2394640 h 92"/>
                      <a:gd name="T88" fmla="*/ 628694 w 146"/>
                      <a:gd name="T89" fmla="*/ 2457657 h 92"/>
                      <a:gd name="T90" fmla="*/ 1508864 w 146"/>
                      <a:gd name="T91" fmla="*/ 2804250 h 92"/>
                      <a:gd name="T92" fmla="*/ 628694 w 146"/>
                      <a:gd name="T93" fmla="*/ 2174081 h 92"/>
                      <a:gd name="T94" fmla="*/ 471520 w 146"/>
                      <a:gd name="T95" fmla="*/ 2268607 h 92"/>
                      <a:gd name="T96" fmla="*/ 408651 w 146"/>
                      <a:gd name="T97" fmla="*/ 2268607 h 92"/>
                      <a:gd name="T98" fmla="*/ 282912 w 146"/>
                      <a:gd name="T99" fmla="*/ 2142573 h 92"/>
                      <a:gd name="T100" fmla="*/ 345781 w 146"/>
                      <a:gd name="T101" fmla="*/ 1922014 h 92"/>
                      <a:gd name="T102" fmla="*/ 1005910 w 146"/>
                      <a:gd name="T103" fmla="*/ 724694 h 92"/>
                      <a:gd name="T104" fmla="*/ 1351691 w 146"/>
                      <a:gd name="T105" fmla="*/ 693185 h 92"/>
                      <a:gd name="T106" fmla="*/ 1288822 w 146"/>
                      <a:gd name="T107" fmla="*/ 1039778 h 92"/>
                      <a:gd name="T108" fmla="*/ 1351691 w 146"/>
                      <a:gd name="T109" fmla="*/ 1890505 h 92"/>
                      <a:gd name="T110" fmla="*/ 1697472 w 146"/>
                      <a:gd name="T111" fmla="*/ 2394640 h 92"/>
                      <a:gd name="T112" fmla="*/ 1886080 w 146"/>
                      <a:gd name="T113" fmla="*/ 2457657 h 92"/>
                      <a:gd name="T114" fmla="*/ 2734817 w 146"/>
                      <a:gd name="T115" fmla="*/ 2174081 h 92"/>
                      <a:gd name="T116" fmla="*/ 2609078 w 146"/>
                      <a:gd name="T117" fmla="*/ 2394640 h 92"/>
                      <a:gd name="T118" fmla="*/ 2546209 w 146"/>
                      <a:gd name="T119" fmla="*/ 2268607 h 92"/>
                      <a:gd name="T120" fmla="*/ 2766251 w 146"/>
                      <a:gd name="T121" fmla="*/ 2363132 h 92"/>
                      <a:gd name="T122" fmla="*/ 2640513 w 146"/>
                      <a:gd name="T123" fmla="*/ 2426149 h 92"/>
                      <a:gd name="T124" fmla="*/ 3112033 w 146"/>
                      <a:gd name="T125" fmla="*/ 2300115 h 92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60000 65536"/>
                      <a:gd name="T181" fmla="*/ 0 60000 65536"/>
                      <a:gd name="T182" fmla="*/ 0 60000 65536"/>
                      <a:gd name="T183" fmla="*/ 0 60000 65536"/>
                      <a:gd name="T184" fmla="*/ 0 60000 65536"/>
                      <a:gd name="T185" fmla="*/ 0 60000 65536"/>
                      <a:gd name="T186" fmla="*/ 0 60000 65536"/>
                      <a:gd name="T187" fmla="*/ 0 60000 65536"/>
                      <a:gd name="T188" fmla="*/ 0 60000 65536"/>
                      <a:gd name="T189" fmla="*/ 0 w 146"/>
                      <a:gd name="T190" fmla="*/ 0 h 92"/>
                      <a:gd name="T191" fmla="*/ 146 w 146"/>
                      <a:gd name="T192" fmla="*/ 92 h 92"/>
                    </a:gdLst>
                    <a:ahLst/>
                    <a:cxnLst>
                      <a:cxn ang="T126">
                        <a:pos x="T0" y="T1"/>
                      </a:cxn>
                      <a:cxn ang="T127">
                        <a:pos x="T2" y="T3"/>
                      </a:cxn>
                      <a:cxn ang="T128">
                        <a:pos x="T4" y="T5"/>
                      </a:cxn>
                      <a:cxn ang="T129">
                        <a:pos x="T6" y="T7"/>
                      </a:cxn>
                      <a:cxn ang="T130">
                        <a:pos x="T8" y="T9"/>
                      </a:cxn>
                      <a:cxn ang="T131">
                        <a:pos x="T10" y="T11"/>
                      </a:cxn>
                      <a:cxn ang="T132">
                        <a:pos x="T12" y="T13"/>
                      </a:cxn>
                      <a:cxn ang="T133">
                        <a:pos x="T14" y="T15"/>
                      </a:cxn>
                      <a:cxn ang="T134">
                        <a:pos x="T16" y="T17"/>
                      </a:cxn>
                      <a:cxn ang="T135">
                        <a:pos x="T18" y="T19"/>
                      </a:cxn>
                      <a:cxn ang="T136">
                        <a:pos x="T20" y="T21"/>
                      </a:cxn>
                      <a:cxn ang="T137">
                        <a:pos x="T22" y="T23"/>
                      </a:cxn>
                      <a:cxn ang="T138">
                        <a:pos x="T24" y="T25"/>
                      </a:cxn>
                      <a:cxn ang="T139">
                        <a:pos x="T26" y="T27"/>
                      </a:cxn>
                      <a:cxn ang="T140">
                        <a:pos x="T28" y="T29"/>
                      </a:cxn>
                      <a:cxn ang="T141">
                        <a:pos x="T30" y="T31"/>
                      </a:cxn>
                      <a:cxn ang="T142">
                        <a:pos x="T32" y="T33"/>
                      </a:cxn>
                      <a:cxn ang="T143">
                        <a:pos x="T34" y="T35"/>
                      </a:cxn>
                      <a:cxn ang="T144">
                        <a:pos x="T36" y="T37"/>
                      </a:cxn>
                      <a:cxn ang="T145">
                        <a:pos x="T38" y="T39"/>
                      </a:cxn>
                      <a:cxn ang="T146">
                        <a:pos x="T40" y="T41"/>
                      </a:cxn>
                      <a:cxn ang="T147">
                        <a:pos x="T42" y="T43"/>
                      </a:cxn>
                      <a:cxn ang="T148">
                        <a:pos x="T44" y="T45"/>
                      </a:cxn>
                      <a:cxn ang="T149">
                        <a:pos x="T46" y="T47"/>
                      </a:cxn>
                      <a:cxn ang="T150">
                        <a:pos x="T48" y="T49"/>
                      </a:cxn>
                      <a:cxn ang="T151">
                        <a:pos x="T50" y="T51"/>
                      </a:cxn>
                      <a:cxn ang="T152">
                        <a:pos x="T52" y="T53"/>
                      </a:cxn>
                      <a:cxn ang="T153">
                        <a:pos x="T54" y="T55"/>
                      </a:cxn>
                      <a:cxn ang="T154">
                        <a:pos x="T56" y="T57"/>
                      </a:cxn>
                      <a:cxn ang="T155">
                        <a:pos x="T58" y="T59"/>
                      </a:cxn>
                      <a:cxn ang="T156">
                        <a:pos x="T60" y="T61"/>
                      </a:cxn>
                      <a:cxn ang="T157">
                        <a:pos x="T62" y="T63"/>
                      </a:cxn>
                      <a:cxn ang="T158">
                        <a:pos x="T64" y="T65"/>
                      </a:cxn>
                      <a:cxn ang="T159">
                        <a:pos x="T66" y="T67"/>
                      </a:cxn>
                      <a:cxn ang="T160">
                        <a:pos x="T68" y="T69"/>
                      </a:cxn>
                      <a:cxn ang="T161">
                        <a:pos x="T70" y="T71"/>
                      </a:cxn>
                      <a:cxn ang="T162">
                        <a:pos x="T72" y="T73"/>
                      </a:cxn>
                      <a:cxn ang="T163">
                        <a:pos x="T74" y="T75"/>
                      </a:cxn>
                      <a:cxn ang="T164">
                        <a:pos x="T76" y="T77"/>
                      </a:cxn>
                      <a:cxn ang="T165">
                        <a:pos x="T78" y="T79"/>
                      </a:cxn>
                      <a:cxn ang="T166">
                        <a:pos x="T80" y="T81"/>
                      </a:cxn>
                      <a:cxn ang="T167">
                        <a:pos x="T82" y="T83"/>
                      </a:cxn>
                      <a:cxn ang="T168">
                        <a:pos x="T84" y="T85"/>
                      </a:cxn>
                      <a:cxn ang="T169">
                        <a:pos x="T86" y="T87"/>
                      </a:cxn>
                      <a:cxn ang="T170">
                        <a:pos x="T88" y="T89"/>
                      </a:cxn>
                      <a:cxn ang="T171">
                        <a:pos x="T90" y="T91"/>
                      </a:cxn>
                      <a:cxn ang="T172">
                        <a:pos x="T92" y="T93"/>
                      </a:cxn>
                      <a:cxn ang="T173">
                        <a:pos x="T94" y="T95"/>
                      </a:cxn>
                      <a:cxn ang="T174">
                        <a:pos x="T96" y="T97"/>
                      </a:cxn>
                      <a:cxn ang="T175">
                        <a:pos x="T98" y="T99"/>
                      </a:cxn>
                      <a:cxn ang="T176">
                        <a:pos x="T100" y="T101"/>
                      </a:cxn>
                      <a:cxn ang="T177">
                        <a:pos x="T102" y="T103"/>
                      </a:cxn>
                      <a:cxn ang="T178">
                        <a:pos x="T104" y="T105"/>
                      </a:cxn>
                      <a:cxn ang="T179">
                        <a:pos x="T106" y="T107"/>
                      </a:cxn>
                      <a:cxn ang="T180">
                        <a:pos x="T108" y="T109"/>
                      </a:cxn>
                      <a:cxn ang="T181">
                        <a:pos x="T110" y="T111"/>
                      </a:cxn>
                      <a:cxn ang="T182">
                        <a:pos x="T112" y="T113"/>
                      </a:cxn>
                      <a:cxn ang="T183">
                        <a:pos x="T114" y="T115"/>
                      </a:cxn>
                      <a:cxn ang="T184">
                        <a:pos x="T116" y="T117"/>
                      </a:cxn>
                      <a:cxn ang="T185">
                        <a:pos x="T118" y="T119"/>
                      </a:cxn>
                      <a:cxn ang="T186">
                        <a:pos x="T120" y="T121"/>
                      </a:cxn>
                      <a:cxn ang="T187">
                        <a:pos x="T122" y="T123"/>
                      </a:cxn>
                      <a:cxn ang="T188">
                        <a:pos x="T124" y="T125"/>
                      </a:cxn>
                    </a:cxnLst>
                    <a:rect l="T189" t="T190" r="T191" b="T192"/>
                    <a:pathLst>
                      <a:path w="146" h="92">
                        <a:moveTo>
                          <a:pt x="100" y="73"/>
                        </a:moveTo>
                        <a:cubicBezTo>
                          <a:pt x="99" y="72"/>
                          <a:pt x="99" y="72"/>
                          <a:pt x="99" y="72"/>
                        </a:cubicBezTo>
                        <a:cubicBezTo>
                          <a:pt x="99" y="72"/>
                          <a:pt x="98" y="73"/>
                          <a:pt x="98" y="73"/>
                        </a:cubicBezTo>
                        <a:cubicBezTo>
                          <a:pt x="98" y="72"/>
                          <a:pt x="98" y="71"/>
                          <a:pt x="99" y="71"/>
                        </a:cubicBezTo>
                        <a:cubicBezTo>
                          <a:pt x="99" y="71"/>
                          <a:pt x="99" y="71"/>
                          <a:pt x="99" y="71"/>
                        </a:cubicBezTo>
                        <a:cubicBezTo>
                          <a:pt x="99" y="70"/>
                          <a:pt x="99" y="70"/>
                          <a:pt x="99" y="70"/>
                        </a:cubicBezTo>
                        <a:cubicBezTo>
                          <a:pt x="98" y="71"/>
                          <a:pt x="98" y="72"/>
                          <a:pt x="98" y="72"/>
                        </a:cubicBezTo>
                        <a:cubicBezTo>
                          <a:pt x="97" y="71"/>
                          <a:pt x="97" y="72"/>
                          <a:pt x="97" y="71"/>
                        </a:cubicBezTo>
                        <a:cubicBezTo>
                          <a:pt x="96" y="72"/>
                          <a:pt x="96" y="72"/>
                          <a:pt x="96" y="72"/>
                        </a:cubicBezTo>
                        <a:cubicBezTo>
                          <a:pt x="96" y="72"/>
                          <a:pt x="96" y="72"/>
                          <a:pt x="96" y="72"/>
                        </a:cubicBezTo>
                        <a:cubicBezTo>
                          <a:pt x="96" y="72"/>
                          <a:pt x="95" y="73"/>
                          <a:pt x="95" y="73"/>
                        </a:cubicBezTo>
                        <a:cubicBezTo>
                          <a:pt x="94" y="75"/>
                          <a:pt x="92" y="75"/>
                          <a:pt x="90" y="77"/>
                        </a:cubicBezTo>
                        <a:cubicBezTo>
                          <a:pt x="90" y="76"/>
                          <a:pt x="89" y="77"/>
                          <a:pt x="89" y="76"/>
                        </a:cubicBezTo>
                        <a:cubicBezTo>
                          <a:pt x="90" y="76"/>
                          <a:pt x="90" y="75"/>
                          <a:pt x="90" y="75"/>
                        </a:cubicBezTo>
                        <a:cubicBezTo>
                          <a:pt x="91" y="75"/>
                          <a:pt x="92" y="75"/>
                          <a:pt x="92" y="74"/>
                        </a:cubicBezTo>
                        <a:cubicBezTo>
                          <a:pt x="93" y="74"/>
                          <a:pt x="93" y="74"/>
                          <a:pt x="93" y="74"/>
                        </a:cubicBezTo>
                        <a:cubicBezTo>
                          <a:pt x="93" y="73"/>
                          <a:pt x="94" y="72"/>
                          <a:pt x="95" y="72"/>
                        </a:cubicBezTo>
                        <a:cubicBezTo>
                          <a:pt x="95" y="72"/>
                          <a:pt x="95" y="72"/>
                          <a:pt x="95" y="72"/>
                        </a:cubicBezTo>
                        <a:cubicBezTo>
                          <a:pt x="95" y="71"/>
                          <a:pt x="95" y="71"/>
                          <a:pt x="96" y="70"/>
                        </a:cubicBezTo>
                        <a:cubicBezTo>
                          <a:pt x="96" y="70"/>
                          <a:pt x="96" y="70"/>
                          <a:pt x="96" y="70"/>
                        </a:cubicBezTo>
                        <a:cubicBezTo>
                          <a:pt x="96" y="69"/>
                          <a:pt x="99" y="67"/>
                          <a:pt x="98" y="67"/>
                        </a:cubicBezTo>
                        <a:cubicBezTo>
                          <a:pt x="98" y="67"/>
                          <a:pt x="98" y="67"/>
                          <a:pt x="97" y="67"/>
                        </a:cubicBezTo>
                        <a:cubicBezTo>
                          <a:pt x="97" y="67"/>
                          <a:pt x="96" y="67"/>
                          <a:pt x="97" y="67"/>
                        </a:cubicBezTo>
                        <a:cubicBezTo>
                          <a:pt x="97" y="67"/>
                          <a:pt x="97" y="68"/>
                          <a:pt x="97" y="68"/>
                        </a:cubicBezTo>
                        <a:cubicBezTo>
                          <a:pt x="97" y="68"/>
                          <a:pt x="97" y="68"/>
                          <a:pt x="96" y="68"/>
                        </a:cubicBezTo>
                        <a:cubicBezTo>
                          <a:pt x="96" y="69"/>
                          <a:pt x="96" y="69"/>
                          <a:pt x="96" y="69"/>
                        </a:cubicBezTo>
                        <a:cubicBezTo>
                          <a:pt x="96" y="69"/>
                          <a:pt x="96" y="69"/>
                          <a:pt x="96" y="69"/>
                        </a:cubicBezTo>
                        <a:cubicBezTo>
                          <a:pt x="95" y="69"/>
                          <a:pt x="95" y="69"/>
                          <a:pt x="95" y="69"/>
                        </a:cubicBezTo>
                        <a:cubicBezTo>
                          <a:pt x="95" y="69"/>
                          <a:pt x="95" y="69"/>
                          <a:pt x="95" y="69"/>
                        </a:cubicBezTo>
                        <a:cubicBezTo>
                          <a:pt x="95" y="69"/>
                          <a:pt x="95" y="69"/>
                          <a:pt x="95" y="69"/>
                        </a:cubicBezTo>
                        <a:cubicBezTo>
                          <a:pt x="95" y="69"/>
                          <a:pt x="95" y="69"/>
                          <a:pt x="95" y="69"/>
                        </a:cubicBezTo>
                        <a:cubicBezTo>
                          <a:pt x="95" y="69"/>
                          <a:pt x="95" y="69"/>
                          <a:pt x="95" y="69"/>
                        </a:cubicBezTo>
                        <a:cubicBezTo>
                          <a:pt x="94" y="70"/>
                          <a:pt x="93" y="71"/>
                          <a:pt x="92" y="73"/>
                        </a:cubicBezTo>
                        <a:cubicBezTo>
                          <a:pt x="91" y="73"/>
                          <a:pt x="90" y="74"/>
                          <a:pt x="89" y="74"/>
                        </a:cubicBezTo>
                        <a:cubicBezTo>
                          <a:pt x="90" y="73"/>
                          <a:pt x="90" y="73"/>
                          <a:pt x="90" y="73"/>
                        </a:cubicBezTo>
                        <a:cubicBezTo>
                          <a:pt x="89" y="72"/>
                          <a:pt x="92" y="73"/>
                          <a:pt x="92" y="72"/>
                        </a:cubicBezTo>
                        <a:cubicBezTo>
                          <a:pt x="92" y="72"/>
                          <a:pt x="92" y="72"/>
                          <a:pt x="92" y="72"/>
                        </a:cubicBezTo>
                        <a:cubicBezTo>
                          <a:pt x="93" y="71"/>
                          <a:pt x="93" y="71"/>
                          <a:pt x="93" y="71"/>
                        </a:cubicBezTo>
                        <a:cubicBezTo>
                          <a:pt x="93" y="69"/>
                          <a:pt x="94" y="69"/>
                          <a:pt x="95" y="67"/>
                        </a:cubicBezTo>
                        <a:cubicBezTo>
                          <a:pt x="94" y="67"/>
                          <a:pt x="94" y="67"/>
                          <a:pt x="94" y="67"/>
                        </a:cubicBezTo>
                        <a:cubicBezTo>
                          <a:pt x="94" y="67"/>
                          <a:pt x="94" y="66"/>
                          <a:pt x="95" y="66"/>
                        </a:cubicBezTo>
                        <a:cubicBezTo>
                          <a:pt x="95" y="66"/>
                          <a:pt x="95" y="66"/>
                          <a:pt x="95" y="66"/>
                        </a:cubicBezTo>
                        <a:cubicBezTo>
                          <a:pt x="95" y="66"/>
                          <a:pt x="95" y="66"/>
                          <a:pt x="95" y="66"/>
                        </a:cubicBezTo>
                        <a:cubicBezTo>
                          <a:pt x="95" y="66"/>
                          <a:pt x="95" y="66"/>
                          <a:pt x="95" y="66"/>
                        </a:cubicBezTo>
                        <a:cubicBezTo>
                          <a:pt x="95" y="66"/>
                          <a:pt x="95" y="66"/>
                          <a:pt x="96" y="66"/>
                        </a:cubicBezTo>
                        <a:cubicBezTo>
                          <a:pt x="96" y="66"/>
                          <a:pt x="96" y="66"/>
                          <a:pt x="96" y="66"/>
                        </a:cubicBezTo>
                        <a:cubicBezTo>
                          <a:pt x="96" y="66"/>
                          <a:pt x="96" y="66"/>
                          <a:pt x="96" y="66"/>
                        </a:cubicBezTo>
                        <a:cubicBezTo>
                          <a:pt x="96" y="66"/>
                          <a:pt x="96" y="66"/>
                          <a:pt x="95" y="66"/>
                        </a:cubicBezTo>
                        <a:cubicBezTo>
                          <a:pt x="95" y="65"/>
                          <a:pt x="95" y="67"/>
                          <a:pt x="94" y="66"/>
                        </a:cubicBezTo>
                        <a:cubicBezTo>
                          <a:pt x="95" y="65"/>
                          <a:pt x="95" y="64"/>
                          <a:pt x="96" y="64"/>
                        </a:cubicBezTo>
                        <a:cubicBezTo>
                          <a:pt x="96" y="64"/>
                          <a:pt x="96" y="64"/>
                          <a:pt x="96" y="64"/>
                        </a:cubicBezTo>
                        <a:cubicBezTo>
                          <a:pt x="96" y="63"/>
                          <a:pt x="96" y="63"/>
                          <a:pt x="96" y="63"/>
                        </a:cubicBezTo>
                        <a:cubicBezTo>
                          <a:pt x="93" y="66"/>
                          <a:pt x="93" y="66"/>
                          <a:pt x="93" y="66"/>
                        </a:cubicBezTo>
                        <a:cubicBezTo>
                          <a:pt x="93" y="66"/>
                          <a:pt x="93" y="66"/>
                          <a:pt x="93" y="66"/>
                        </a:cubicBezTo>
                        <a:cubicBezTo>
                          <a:pt x="93" y="66"/>
                          <a:pt x="93" y="66"/>
                          <a:pt x="93" y="65"/>
                        </a:cubicBezTo>
                        <a:cubicBezTo>
                          <a:pt x="92" y="68"/>
                          <a:pt x="92" y="68"/>
                          <a:pt x="92" y="68"/>
                        </a:cubicBezTo>
                        <a:cubicBezTo>
                          <a:pt x="91" y="67"/>
                          <a:pt x="91" y="68"/>
                          <a:pt x="90" y="67"/>
                        </a:cubicBezTo>
                        <a:cubicBezTo>
                          <a:pt x="91" y="67"/>
                          <a:pt x="91" y="67"/>
                          <a:pt x="91" y="66"/>
                        </a:cubicBezTo>
                        <a:cubicBezTo>
                          <a:pt x="90" y="66"/>
                          <a:pt x="91" y="67"/>
                          <a:pt x="90" y="68"/>
                        </a:cubicBezTo>
                        <a:cubicBezTo>
                          <a:pt x="90" y="68"/>
                          <a:pt x="90" y="68"/>
                          <a:pt x="90" y="68"/>
                        </a:cubicBezTo>
                        <a:cubicBezTo>
                          <a:pt x="90" y="68"/>
                          <a:pt x="90" y="68"/>
                          <a:pt x="90" y="68"/>
                        </a:cubicBezTo>
                        <a:cubicBezTo>
                          <a:pt x="89" y="70"/>
                          <a:pt x="89" y="68"/>
                          <a:pt x="89" y="68"/>
                        </a:cubicBezTo>
                        <a:cubicBezTo>
                          <a:pt x="89" y="67"/>
                          <a:pt x="89" y="67"/>
                          <a:pt x="89" y="66"/>
                        </a:cubicBezTo>
                        <a:cubicBezTo>
                          <a:pt x="88" y="67"/>
                          <a:pt x="88" y="67"/>
                          <a:pt x="88" y="68"/>
                        </a:cubicBezTo>
                        <a:cubicBezTo>
                          <a:pt x="87" y="68"/>
                          <a:pt x="87" y="68"/>
                          <a:pt x="87" y="68"/>
                        </a:cubicBezTo>
                        <a:cubicBezTo>
                          <a:pt x="87" y="69"/>
                          <a:pt x="87" y="69"/>
                          <a:pt x="87" y="69"/>
                        </a:cubicBezTo>
                        <a:cubicBezTo>
                          <a:pt x="86" y="69"/>
                          <a:pt x="85" y="70"/>
                          <a:pt x="84" y="71"/>
                        </a:cubicBezTo>
                        <a:cubicBezTo>
                          <a:pt x="83" y="70"/>
                          <a:pt x="82" y="72"/>
                          <a:pt x="81" y="71"/>
                        </a:cubicBezTo>
                        <a:cubicBezTo>
                          <a:pt x="81" y="72"/>
                          <a:pt x="81" y="72"/>
                          <a:pt x="81" y="72"/>
                        </a:cubicBezTo>
                        <a:cubicBezTo>
                          <a:pt x="81" y="72"/>
                          <a:pt x="81" y="72"/>
                          <a:pt x="80" y="72"/>
                        </a:cubicBezTo>
                        <a:cubicBezTo>
                          <a:pt x="79" y="72"/>
                          <a:pt x="81" y="72"/>
                          <a:pt x="81" y="72"/>
                        </a:cubicBezTo>
                        <a:cubicBezTo>
                          <a:pt x="80" y="72"/>
                          <a:pt x="79" y="73"/>
                          <a:pt x="78" y="73"/>
                        </a:cubicBezTo>
                        <a:cubicBezTo>
                          <a:pt x="78" y="73"/>
                          <a:pt x="78" y="73"/>
                          <a:pt x="78" y="73"/>
                        </a:cubicBezTo>
                        <a:cubicBezTo>
                          <a:pt x="73" y="73"/>
                          <a:pt x="67" y="74"/>
                          <a:pt x="62" y="73"/>
                        </a:cubicBezTo>
                        <a:cubicBezTo>
                          <a:pt x="62" y="72"/>
                          <a:pt x="61" y="71"/>
                          <a:pt x="62" y="71"/>
                        </a:cubicBezTo>
                        <a:cubicBezTo>
                          <a:pt x="61" y="71"/>
                          <a:pt x="62" y="72"/>
                          <a:pt x="61" y="72"/>
                        </a:cubicBezTo>
                        <a:cubicBezTo>
                          <a:pt x="61" y="71"/>
                          <a:pt x="61" y="71"/>
                          <a:pt x="61" y="71"/>
                        </a:cubicBezTo>
                        <a:cubicBezTo>
                          <a:pt x="62" y="70"/>
                          <a:pt x="65" y="72"/>
                          <a:pt x="66" y="69"/>
                        </a:cubicBezTo>
                        <a:cubicBezTo>
                          <a:pt x="66" y="69"/>
                          <a:pt x="66" y="69"/>
                          <a:pt x="66" y="69"/>
                        </a:cubicBezTo>
                        <a:cubicBezTo>
                          <a:pt x="67" y="69"/>
                          <a:pt x="67" y="67"/>
                          <a:pt x="68" y="66"/>
                        </a:cubicBezTo>
                        <a:cubicBezTo>
                          <a:pt x="68" y="66"/>
                          <a:pt x="68" y="66"/>
                          <a:pt x="68" y="66"/>
                        </a:cubicBezTo>
                        <a:cubicBezTo>
                          <a:pt x="68" y="66"/>
                          <a:pt x="68" y="66"/>
                          <a:pt x="68" y="66"/>
                        </a:cubicBezTo>
                        <a:cubicBezTo>
                          <a:pt x="69" y="64"/>
                          <a:pt x="69" y="64"/>
                          <a:pt x="69" y="62"/>
                        </a:cubicBezTo>
                        <a:cubicBezTo>
                          <a:pt x="68" y="63"/>
                          <a:pt x="69" y="61"/>
                          <a:pt x="68" y="61"/>
                        </a:cubicBezTo>
                        <a:cubicBezTo>
                          <a:pt x="67" y="60"/>
                          <a:pt x="67" y="57"/>
                          <a:pt x="65" y="57"/>
                        </a:cubicBezTo>
                        <a:cubicBezTo>
                          <a:pt x="63" y="54"/>
                          <a:pt x="59" y="53"/>
                          <a:pt x="55" y="51"/>
                        </a:cubicBezTo>
                        <a:cubicBezTo>
                          <a:pt x="53" y="51"/>
                          <a:pt x="52" y="50"/>
                          <a:pt x="50" y="50"/>
                        </a:cubicBezTo>
                        <a:cubicBezTo>
                          <a:pt x="49" y="47"/>
                          <a:pt x="48" y="43"/>
                          <a:pt x="45" y="42"/>
                        </a:cubicBezTo>
                        <a:cubicBezTo>
                          <a:pt x="46" y="42"/>
                          <a:pt x="47" y="43"/>
                          <a:pt x="48" y="42"/>
                        </a:cubicBezTo>
                        <a:cubicBezTo>
                          <a:pt x="48" y="41"/>
                          <a:pt x="50" y="41"/>
                          <a:pt x="50" y="41"/>
                        </a:cubicBezTo>
                        <a:cubicBezTo>
                          <a:pt x="50" y="41"/>
                          <a:pt x="50" y="41"/>
                          <a:pt x="50" y="41"/>
                        </a:cubicBezTo>
                        <a:cubicBezTo>
                          <a:pt x="52" y="41"/>
                          <a:pt x="53" y="39"/>
                          <a:pt x="54" y="40"/>
                        </a:cubicBezTo>
                        <a:cubicBezTo>
                          <a:pt x="53" y="42"/>
                          <a:pt x="53" y="44"/>
                          <a:pt x="53" y="46"/>
                        </a:cubicBezTo>
                        <a:cubicBezTo>
                          <a:pt x="54" y="45"/>
                          <a:pt x="54" y="44"/>
                          <a:pt x="54" y="43"/>
                        </a:cubicBezTo>
                        <a:cubicBezTo>
                          <a:pt x="55" y="44"/>
                          <a:pt x="53" y="46"/>
                          <a:pt x="55" y="46"/>
                        </a:cubicBezTo>
                        <a:cubicBezTo>
                          <a:pt x="54" y="47"/>
                          <a:pt x="54" y="47"/>
                          <a:pt x="54" y="47"/>
                        </a:cubicBezTo>
                        <a:cubicBezTo>
                          <a:pt x="55" y="48"/>
                          <a:pt x="56" y="46"/>
                          <a:pt x="57" y="47"/>
                        </a:cubicBezTo>
                        <a:cubicBezTo>
                          <a:pt x="56" y="48"/>
                          <a:pt x="56" y="48"/>
                          <a:pt x="56" y="48"/>
                        </a:cubicBezTo>
                        <a:cubicBezTo>
                          <a:pt x="57" y="48"/>
                          <a:pt x="57" y="47"/>
                          <a:pt x="57" y="47"/>
                        </a:cubicBezTo>
                        <a:cubicBezTo>
                          <a:pt x="58" y="47"/>
                          <a:pt x="58" y="47"/>
                          <a:pt x="58" y="47"/>
                        </a:cubicBezTo>
                        <a:cubicBezTo>
                          <a:pt x="58" y="47"/>
                          <a:pt x="58" y="47"/>
                          <a:pt x="58" y="47"/>
                        </a:cubicBezTo>
                        <a:cubicBezTo>
                          <a:pt x="60" y="45"/>
                          <a:pt x="61" y="41"/>
                          <a:pt x="63" y="38"/>
                        </a:cubicBezTo>
                        <a:cubicBezTo>
                          <a:pt x="65" y="34"/>
                          <a:pt x="69" y="31"/>
                          <a:pt x="75" y="32"/>
                        </a:cubicBezTo>
                        <a:cubicBezTo>
                          <a:pt x="76" y="32"/>
                          <a:pt x="77" y="32"/>
                          <a:pt x="78" y="33"/>
                        </a:cubicBezTo>
                        <a:cubicBezTo>
                          <a:pt x="79" y="33"/>
                          <a:pt x="80" y="34"/>
                          <a:pt x="81" y="34"/>
                        </a:cubicBezTo>
                        <a:cubicBezTo>
                          <a:pt x="82" y="36"/>
                          <a:pt x="83" y="39"/>
                          <a:pt x="83" y="42"/>
                        </a:cubicBezTo>
                        <a:cubicBezTo>
                          <a:pt x="80" y="42"/>
                          <a:pt x="78" y="42"/>
                          <a:pt x="76" y="42"/>
                        </a:cubicBezTo>
                        <a:cubicBezTo>
                          <a:pt x="76" y="43"/>
                          <a:pt x="76" y="43"/>
                          <a:pt x="76" y="43"/>
                        </a:cubicBezTo>
                        <a:cubicBezTo>
                          <a:pt x="76" y="43"/>
                          <a:pt x="76" y="43"/>
                          <a:pt x="76" y="43"/>
                        </a:cubicBezTo>
                        <a:cubicBezTo>
                          <a:pt x="76" y="43"/>
                          <a:pt x="76" y="43"/>
                          <a:pt x="77" y="44"/>
                        </a:cubicBezTo>
                        <a:cubicBezTo>
                          <a:pt x="76" y="44"/>
                          <a:pt x="76" y="44"/>
                          <a:pt x="76" y="45"/>
                        </a:cubicBezTo>
                        <a:cubicBezTo>
                          <a:pt x="76" y="45"/>
                          <a:pt x="76" y="45"/>
                          <a:pt x="76" y="44"/>
                        </a:cubicBezTo>
                        <a:cubicBezTo>
                          <a:pt x="77" y="45"/>
                          <a:pt x="77" y="45"/>
                          <a:pt x="77" y="45"/>
                        </a:cubicBezTo>
                        <a:cubicBezTo>
                          <a:pt x="76" y="46"/>
                          <a:pt x="77" y="46"/>
                          <a:pt x="77" y="46"/>
                        </a:cubicBezTo>
                        <a:cubicBezTo>
                          <a:pt x="77" y="46"/>
                          <a:pt x="78" y="47"/>
                          <a:pt x="77" y="47"/>
                        </a:cubicBezTo>
                        <a:cubicBezTo>
                          <a:pt x="79" y="48"/>
                          <a:pt x="79" y="48"/>
                          <a:pt x="79" y="48"/>
                        </a:cubicBezTo>
                        <a:cubicBezTo>
                          <a:pt x="80" y="49"/>
                          <a:pt x="81" y="48"/>
                          <a:pt x="82" y="49"/>
                        </a:cubicBezTo>
                        <a:cubicBezTo>
                          <a:pt x="79" y="49"/>
                          <a:pt x="79" y="49"/>
                          <a:pt x="79" y="49"/>
                        </a:cubicBezTo>
                        <a:cubicBezTo>
                          <a:pt x="80" y="50"/>
                          <a:pt x="81" y="50"/>
                          <a:pt x="82" y="50"/>
                        </a:cubicBezTo>
                        <a:cubicBezTo>
                          <a:pt x="81" y="50"/>
                          <a:pt x="80" y="50"/>
                          <a:pt x="78" y="50"/>
                        </a:cubicBezTo>
                        <a:cubicBezTo>
                          <a:pt x="82" y="50"/>
                          <a:pt x="86" y="51"/>
                          <a:pt x="90" y="51"/>
                        </a:cubicBezTo>
                        <a:cubicBezTo>
                          <a:pt x="92" y="50"/>
                          <a:pt x="94" y="50"/>
                          <a:pt x="96" y="48"/>
                        </a:cubicBezTo>
                        <a:cubicBezTo>
                          <a:pt x="96" y="49"/>
                          <a:pt x="96" y="49"/>
                          <a:pt x="96" y="49"/>
                        </a:cubicBezTo>
                        <a:cubicBezTo>
                          <a:pt x="96" y="48"/>
                          <a:pt x="96" y="48"/>
                          <a:pt x="96" y="48"/>
                        </a:cubicBezTo>
                        <a:cubicBezTo>
                          <a:pt x="96" y="48"/>
                          <a:pt x="96" y="48"/>
                          <a:pt x="96" y="48"/>
                        </a:cubicBezTo>
                        <a:cubicBezTo>
                          <a:pt x="96" y="48"/>
                          <a:pt x="96" y="47"/>
                          <a:pt x="97" y="47"/>
                        </a:cubicBezTo>
                        <a:cubicBezTo>
                          <a:pt x="96" y="47"/>
                          <a:pt x="96" y="47"/>
                          <a:pt x="96" y="47"/>
                        </a:cubicBezTo>
                        <a:cubicBezTo>
                          <a:pt x="96" y="46"/>
                          <a:pt x="96" y="46"/>
                          <a:pt x="96" y="46"/>
                        </a:cubicBezTo>
                        <a:cubicBezTo>
                          <a:pt x="97" y="46"/>
                          <a:pt x="97" y="46"/>
                          <a:pt x="97" y="46"/>
                        </a:cubicBezTo>
                        <a:cubicBezTo>
                          <a:pt x="97" y="45"/>
                          <a:pt x="96" y="45"/>
                          <a:pt x="96" y="45"/>
                        </a:cubicBezTo>
                        <a:cubicBezTo>
                          <a:pt x="96" y="45"/>
                          <a:pt x="96" y="45"/>
                          <a:pt x="96" y="45"/>
                        </a:cubicBezTo>
                        <a:cubicBezTo>
                          <a:pt x="95" y="45"/>
                          <a:pt x="95" y="45"/>
                          <a:pt x="95" y="45"/>
                        </a:cubicBezTo>
                        <a:cubicBezTo>
                          <a:pt x="95" y="45"/>
                          <a:pt x="96" y="44"/>
                          <a:pt x="95" y="45"/>
                        </a:cubicBezTo>
                        <a:cubicBezTo>
                          <a:pt x="95" y="45"/>
                          <a:pt x="95" y="45"/>
                          <a:pt x="95" y="45"/>
                        </a:cubicBezTo>
                        <a:cubicBezTo>
                          <a:pt x="94" y="46"/>
                          <a:pt x="94" y="46"/>
                          <a:pt x="93" y="45"/>
                        </a:cubicBezTo>
                        <a:cubicBezTo>
                          <a:pt x="94" y="45"/>
                          <a:pt x="95" y="44"/>
                          <a:pt x="95" y="43"/>
                        </a:cubicBezTo>
                        <a:cubicBezTo>
                          <a:pt x="95" y="42"/>
                          <a:pt x="97" y="43"/>
                          <a:pt x="97" y="42"/>
                        </a:cubicBezTo>
                        <a:cubicBezTo>
                          <a:pt x="97" y="42"/>
                          <a:pt x="97" y="42"/>
                          <a:pt x="97" y="42"/>
                        </a:cubicBezTo>
                        <a:cubicBezTo>
                          <a:pt x="98" y="42"/>
                          <a:pt x="98" y="42"/>
                          <a:pt x="98" y="42"/>
                        </a:cubicBezTo>
                        <a:cubicBezTo>
                          <a:pt x="99" y="41"/>
                          <a:pt x="100" y="40"/>
                          <a:pt x="101" y="40"/>
                        </a:cubicBezTo>
                        <a:cubicBezTo>
                          <a:pt x="103" y="39"/>
                          <a:pt x="103" y="39"/>
                          <a:pt x="103" y="37"/>
                        </a:cubicBezTo>
                        <a:cubicBezTo>
                          <a:pt x="103" y="38"/>
                          <a:pt x="103" y="38"/>
                          <a:pt x="103" y="38"/>
                        </a:cubicBezTo>
                        <a:cubicBezTo>
                          <a:pt x="104" y="37"/>
                          <a:pt x="103" y="37"/>
                          <a:pt x="104" y="37"/>
                        </a:cubicBezTo>
                        <a:cubicBezTo>
                          <a:pt x="103" y="35"/>
                          <a:pt x="105" y="34"/>
                          <a:pt x="105" y="33"/>
                        </a:cubicBezTo>
                        <a:cubicBezTo>
                          <a:pt x="107" y="34"/>
                          <a:pt x="104" y="34"/>
                          <a:pt x="105" y="36"/>
                        </a:cubicBezTo>
                        <a:cubicBezTo>
                          <a:pt x="105" y="36"/>
                          <a:pt x="105" y="36"/>
                          <a:pt x="105" y="36"/>
                        </a:cubicBezTo>
                        <a:cubicBezTo>
                          <a:pt x="105" y="35"/>
                          <a:pt x="105" y="35"/>
                          <a:pt x="105" y="35"/>
                        </a:cubicBezTo>
                        <a:cubicBezTo>
                          <a:pt x="106" y="35"/>
                          <a:pt x="106" y="35"/>
                          <a:pt x="106" y="35"/>
                        </a:cubicBezTo>
                        <a:cubicBezTo>
                          <a:pt x="106" y="35"/>
                          <a:pt x="106" y="35"/>
                          <a:pt x="106" y="35"/>
                        </a:cubicBezTo>
                        <a:cubicBezTo>
                          <a:pt x="106" y="35"/>
                          <a:pt x="106" y="35"/>
                          <a:pt x="106" y="35"/>
                        </a:cubicBezTo>
                        <a:cubicBezTo>
                          <a:pt x="106" y="35"/>
                          <a:pt x="106" y="35"/>
                          <a:pt x="106" y="35"/>
                        </a:cubicBezTo>
                        <a:cubicBezTo>
                          <a:pt x="106" y="34"/>
                          <a:pt x="106" y="34"/>
                          <a:pt x="106" y="34"/>
                        </a:cubicBezTo>
                        <a:cubicBezTo>
                          <a:pt x="106" y="34"/>
                          <a:pt x="106" y="33"/>
                          <a:pt x="107" y="33"/>
                        </a:cubicBezTo>
                        <a:cubicBezTo>
                          <a:pt x="107" y="33"/>
                          <a:pt x="107" y="33"/>
                          <a:pt x="107" y="33"/>
                        </a:cubicBezTo>
                        <a:cubicBezTo>
                          <a:pt x="107" y="34"/>
                          <a:pt x="107" y="34"/>
                          <a:pt x="107" y="34"/>
                        </a:cubicBezTo>
                        <a:cubicBezTo>
                          <a:pt x="107" y="34"/>
                          <a:pt x="107" y="34"/>
                          <a:pt x="107" y="34"/>
                        </a:cubicBezTo>
                        <a:cubicBezTo>
                          <a:pt x="107" y="34"/>
                          <a:pt x="107" y="34"/>
                          <a:pt x="107" y="34"/>
                        </a:cubicBezTo>
                        <a:cubicBezTo>
                          <a:pt x="108" y="35"/>
                          <a:pt x="108" y="35"/>
                          <a:pt x="108" y="35"/>
                        </a:cubicBezTo>
                        <a:cubicBezTo>
                          <a:pt x="107" y="35"/>
                          <a:pt x="107" y="35"/>
                          <a:pt x="107" y="35"/>
                        </a:cubicBezTo>
                        <a:cubicBezTo>
                          <a:pt x="108" y="35"/>
                          <a:pt x="108" y="35"/>
                          <a:pt x="108" y="35"/>
                        </a:cubicBezTo>
                        <a:cubicBezTo>
                          <a:pt x="108" y="35"/>
                          <a:pt x="108" y="35"/>
                          <a:pt x="108" y="35"/>
                        </a:cubicBezTo>
                        <a:cubicBezTo>
                          <a:pt x="108" y="35"/>
                          <a:pt x="108" y="35"/>
                          <a:pt x="109" y="34"/>
                        </a:cubicBezTo>
                        <a:cubicBezTo>
                          <a:pt x="109" y="35"/>
                          <a:pt x="109" y="35"/>
                          <a:pt x="109" y="35"/>
                        </a:cubicBezTo>
                        <a:cubicBezTo>
                          <a:pt x="109" y="35"/>
                          <a:pt x="108" y="36"/>
                          <a:pt x="108" y="36"/>
                        </a:cubicBezTo>
                        <a:cubicBezTo>
                          <a:pt x="108" y="36"/>
                          <a:pt x="108" y="36"/>
                          <a:pt x="108" y="36"/>
                        </a:cubicBezTo>
                        <a:cubicBezTo>
                          <a:pt x="107" y="37"/>
                          <a:pt x="107" y="37"/>
                          <a:pt x="107" y="37"/>
                        </a:cubicBezTo>
                        <a:cubicBezTo>
                          <a:pt x="108" y="36"/>
                          <a:pt x="108" y="36"/>
                          <a:pt x="108" y="36"/>
                        </a:cubicBezTo>
                        <a:cubicBezTo>
                          <a:pt x="108" y="37"/>
                          <a:pt x="108" y="37"/>
                          <a:pt x="108" y="37"/>
                        </a:cubicBezTo>
                        <a:cubicBezTo>
                          <a:pt x="108" y="36"/>
                          <a:pt x="109" y="37"/>
                          <a:pt x="109" y="36"/>
                        </a:cubicBezTo>
                        <a:cubicBezTo>
                          <a:pt x="109" y="35"/>
                          <a:pt x="111" y="36"/>
                          <a:pt x="111" y="34"/>
                        </a:cubicBezTo>
                        <a:cubicBezTo>
                          <a:pt x="114" y="31"/>
                          <a:pt x="118" y="30"/>
                          <a:pt x="121" y="27"/>
                        </a:cubicBezTo>
                        <a:cubicBezTo>
                          <a:pt x="121" y="27"/>
                          <a:pt x="121" y="27"/>
                          <a:pt x="121" y="27"/>
                        </a:cubicBezTo>
                        <a:cubicBezTo>
                          <a:pt x="127" y="23"/>
                          <a:pt x="135" y="21"/>
                          <a:pt x="143" y="23"/>
                        </a:cubicBezTo>
                        <a:cubicBezTo>
                          <a:pt x="143" y="22"/>
                          <a:pt x="143" y="22"/>
                          <a:pt x="143" y="22"/>
                        </a:cubicBezTo>
                        <a:cubicBezTo>
                          <a:pt x="143" y="22"/>
                          <a:pt x="143" y="22"/>
                          <a:pt x="144" y="22"/>
                        </a:cubicBezTo>
                        <a:cubicBezTo>
                          <a:pt x="143" y="22"/>
                          <a:pt x="143" y="21"/>
                          <a:pt x="142" y="21"/>
                        </a:cubicBezTo>
                        <a:cubicBezTo>
                          <a:pt x="143" y="21"/>
                          <a:pt x="145" y="21"/>
                          <a:pt x="146" y="21"/>
                        </a:cubicBezTo>
                        <a:cubicBezTo>
                          <a:pt x="145" y="21"/>
                          <a:pt x="145" y="21"/>
                          <a:pt x="145" y="21"/>
                        </a:cubicBezTo>
                        <a:cubicBezTo>
                          <a:pt x="144" y="21"/>
                          <a:pt x="143" y="21"/>
                          <a:pt x="143" y="20"/>
                        </a:cubicBezTo>
                        <a:cubicBezTo>
                          <a:pt x="143" y="20"/>
                          <a:pt x="143" y="20"/>
                          <a:pt x="143" y="20"/>
                        </a:cubicBezTo>
                        <a:cubicBezTo>
                          <a:pt x="143" y="20"/>
                          <a:pt x="143" y="20"/>
                          <a:pt x="143" y="19"/>
                        </a:cubicBezTo>
                        <a:cubicBezTo>
                          <a:pt x="143" y="20"/>
                          <a:pt x="143" y="20"/>
                          <a:pt x="143" y="20"/>
                        </a:cubicBezTo>
                        <a:cubicBezTo>
                          <a:pt x="142" y="20"/>
                          <a:pt x="141" y="20"/>
                          <a:pt x="141" y="20"/>
                        </a:cubicBezTo>
                        <a:cubicBezTo>
                          <a:pt x="140" y="20"/>
                          <a:pt x="140" y="18"/>
                          <a:pt x="140" y="19"/>
                        </a:cubicBezTo>
                        <a:cubicBezTo>
                          <a:pt x="140" y="19"/>
                          <a:pt x="140" y="19"/>
                          <a:pt x="140" y="19"/>
                        </a:cubicBezTo>
                        <a:cubicBezTo>
                          <a:pt x="140" y="18"/>
                          <a:pt x="140" y="18"/>
                          <a:pt x="140" y="18"/>
                        </a:cubicBezTo>
                        <a:cubicBezTo>
                          <a:pt x="139" y="17"/>
                          <a:pt x="139" y="18"/>
                          <a:pt x="138" y="18"/>
                        </a:cubicBezTo>
                        <a:cubicBezTo>
                          <a:pt x="138" y="18"/>
                          <a:pt x="138" y="18"/>
                          <a:pt x="138" y="18"/>
                        </a:cubicBezTo>
                        <a:cubicBezTo>
                          <a:pt x="138" y="18"/>
                          <a:pt x="138" y="18"/>
                          <a:pt x="138" y="18"/>
                        </a:cubicBezTo>
                        <a:cubicBezTo>
                          <a:pt x="138" y="17"/>
                          <a:pt x="138" y="17"/>
                          <a:pt x="138" y="16"/>
                        </a:cubicBezTo>
                        <a:cubicBezTo>
                          <a:pt x="139" y="17"/>
                          <a:pt x="139" y="16"/>
                          <a:pt x="140" y="17"/>
                        </a:cubicBezTo>
                        <a:cubicBezTo>
                          <a:pt x="140" y="16"/>
                          <a:pt x="141" y="17"/>
                          <a:pt x="141" y="16"/>
                        </a:cubicBezTo>
                        <a:cubicBezTo>
                          <a:pt x="140" y="16"/>
                          <a:pt x="139" y="16"/>
                          <a:pt x="138" y="16"/>
                        </a:cubicBezTo>
                        <a:cubicBezTo>
                          <a:pt x="138" y="16"/>
                          <a:pt x="137" y="16"/>
                          <a:pt x="137" y="16"/>
                        </a:cubicBezTo>
                        <a:cubicBezTo>
                          <a:pt x="137" y="16"/>
                          <a:pt x="136" y="16"/>
                          <a:pt x="136" y="16"/>
                        </a:cubicBezTo>
                        <a:cubicBezTo>
                          <a:pt x="136" y="16"/>
                          <a:pt x="136" y="16"/>
                          <a:pt x="136" y="16"/>
                        </a:cubicBezTo>
                        <a:cubicBezTo>
                          <a:pt x="136" y="16"/>
                          <a:pt x="136" y="16"/>
                          <a:pt x="136" y="16"/>
                        </a:cubicBezTo>
                        <a:cubicBezTo>
                          <a:pt x="136" y="16"/>
                          <a:pt x="136" y="15"/>
                          <a:pt x="136" y="15"/>
                        </a:cubicBezTo>
                        <a:cubicBezTo>
                          <a:pt x="136" y="15"/>
                          <a:pt x="136" y="15"/>
                          <a:pt x="136" y="15"/>
                        </a:cubicBezTo>
                        <a:cubicBezTo>
                          <a:pt x="135" y="15"/>
                          <a:pt x="135" y="15"/>
                          <a:pt x="135" y="15"/>
                        </a:cubicBezTo>
                        <a:cubicBezTo>
                          <a:pt x="136" y="16"/>
                          <a:pt x="134" y="16"/>
                          <a:pt x="136" y="17"/>
                        </a:cubicBezTo>
                        <a:cubicBezTo>
                          <a:pt x="135" y="17"/>
                          <a:pt x="135" y="17"/>
                          <a:pt x="134" y="17"/>
                        </a:cubicBezTo>
                        <a:cubicBezTo>
                          <a:pt x="134" y="17"/>
                          <a:pt x="134" y="16"/>
                          <a:pt x="135" y="16"/>
                        </a:cubicBezTo>
                        <a:cubicBezTo>
                          <a:pt x="135" y="16"/>
                          <a:pt x="135" y="16"/>
                          <a:pt x="135" y="16"/>
                        </a:cubicBezTo>
                        <a:cubicBezTo>
                          <a:pt x="134" y="16"/>
                          <a:pt x="133" y="15"/>
                          <a:pt x="132" y="15"/>
                        </a:cubicBezTo>
                        <a:cubicBezTo>
                          <a:pt x="133" y="14"/>
                          <a:pt x="133" y="15"/>
                          <a:pt x="133" y="14"/>
                        </a:cubicBezTo>
                        <a:cubicBezTo>
                          <a:pt x="133" y="14"/>
                          <a:pt x="133" y="14"/>
                          <a:pt x="133" y="14"/>
                        </a:cubicBezTo>
                        <a:cubicBezTo>
                          <a:pt x="132" y="14"/>
                          <a:pt x="131" y="13"/>
                          <a:pt x="130" y="14"/>
                        </a:cubicBezTo>
                        <a:cubicBezTo>
                          <a:pt x="130" y="14"/>
                          <a:pt x="130" y="14"/>
                          <a:pt x="130" y="14"/>
                        </a:cubicBezTo>
                        <a:cubicBezTo>
                          <a:pt x="130" y="14"/>
                          <a:pt x="129" y="13"/>
                          <a:pt x="129" y="14"/>
                        </a:cubicBezTo>
                        <a:cubicBezTo>
                          <a:pt x="128" y="13"/>
                          <a:pt x="128" y="15"/>
                          <a:pt x="126" y="14"/>
                        </a:cubicBezTo>
                        <a:cubicBezTo>
                          <a:pt x="125" y="15"/>
                          <a:pt x="124" y="14"/>
                          <a:pt x="122" y="15"/>
                        </a:cubicBezTo>
                        <a:cubicBezTo>
                          <a:pt x="123" y="15"/>
                          <a:pt x="123" y="15"/>
                          <a:pt x="123" y="15"/>
                        </a:cubicBezTo>
                        <a:cubicBezTo>
                          <a:pt x="122" y="16"/>
                          <a:pt x="122" y="16"/>
                          <a:pt x="122" y="16"/>
                        </a:cubicBezTo>
                        <a:cubicBezTo>
                          <a:pt x="122" y="15"/>
                          <a:pt x="121" y="16"/>
                          <a:pt x="121" y="15"/>
                        </a:cubicBezTo>
                        <a:cubicBezTo>
                          <a:pt x="121" y="15"/>
                          <a:pt x="121" y="15"/>
                          <a:pt x="121" y="15"/>
                        </a:cubicBezTo>
                        <a:cubicBezTo>
                          <a:pt x="121" y="15"/>
                          <a:pt x="121" y="15"/>
                          <a:pt x="121" y="15"/>
                        </a:cubicBezTo>
                        <a:cubicBezTo>
                          <a:pt x="121" y="15"/>
                          <a:pt x="121" y="15"/>
                          <a:pt x="121" y="16"/>
                        </a:cubicBezTo>
                        <a:cubicBezTo>
                          <a:pt x="121" y="16"/>
                          <a:pt x="121" y="16"/>
                          <a:pt x="121" y="16"/>
                        </a:cubicBezTo>
                        <a:cubicBezTo>
                          <a:pt x="120" y="16"/>
                          <a:pt x="120" y="16"/>
                          <a:pt x="120" y="15"/>
                        </a:cubicBezTo>
                        <a:cubicBezTo>
                          <a:pt x="118" y="16"/>
                          <a:pt x="117" y="16"/>
                          <a:pt x="116" y="17"/>
                        </a:cubicBezTo>
                        <a:cubicBezTo>
                          <a:pt x="113" y="18"/>
                          <a:pt x="110" y="20"/>
                          <a:pt x="108" y="22"/>
                        </a:cubicBezTo>
                        <a:cubicBezTo>
                          <a:pt x="106" y="23"/>
                          <a:pt x="106" y="24"/>
                          <a:pt x="105" y="24"/>
                        </a:cubicBezTo>
                        <a:cubicBezTo>
                          <a:pt x="105" y="25"/>
                          <a:pt x="105" y="25"/>
                          <a:pt x="105" y="25"/>
                        </a:cubicBezTo>
                        <a:cubicBezTo>
                          <a:pt x="104" y="26"/>
                          <a:pt x="102" y="27"/>
                          <a:pt x="101" y="28"/>
                        </a:cubicBezTo>
                        <a:cubicBezTo>
                          <a:pt x="101" y="29"/>
                          <a:pt x="100" y="30"/>
                          <a:pt x="100" y="31"/>
                        </a:cubicBezTo>
                        <a:cubicBezTo>
                          <a:pt x="100" y="30"/>
                          <a:pt x="100" y="30"/>
                          <a:pt x="100" y="30"/>
                        </a:cubicBezTo>
                        <a:cubicBezTo>
                          <a:pt x="100" y="30"/>
                          <a:pt x="101" y="31"/>
                          <a:pt x="101" y="31"/>
                        </a:cubicBezTo>
                        <a:cubicBezTo>
                          <a:pt x="101" y="31"/>
                          <a:pt x="101" y="31"/>
                          <a:pt x="101" y="31"/>
                        </a:cubicBezTo>
                        <a:cubicBezTo>
                          <a:pt x="101" y="30"/>
                          <a:pt x="101" y="30"/>
                          <a:pt x="101" y="30"/>
                        </a:cubicBezTo>
                        <a:cubicBezTo>
                          <a:pt x="101" y="30"/>
                          <a:pt x="101" y="30"/>
                          <a:pt x="101" y="30"/>
                        </a:cubicBezTo>
                        <a:cubicBezTo>
                          <a:pt x="101" y="30"/>
                          <a:pt x="101" y="30"/>
                          <a:pt x="101" y="30"/>
                        </a:cubicBezTo>
                        <a:cubicBezTo>
                          <a:pt x="101" y="30"/>
                          <a:pt x="101" y="29"/>
                          <a:pt x="101" y="29"/>
                        </a:cubicBezTo>
                        <a:cubicBezTo>
                          <a:pt x="101" y="29"/>
                          <a:pt x="102" y="29"/>
                          <a:pt x="102" y="30"/>
                        </a:cubicBezTo>
                        <a:cubicBezTo>
                          <a:pt x="102" y="30"/>
                          <a:pt x="102" y="30"/>
                          <a:pt x="101" y="30"/>
                        </a:cubicBezTo>
                        <a:cubicBezTo>
                          <a:pt x="102" y="31"/>
                          <a:pt x="101" y="31"/>
                          <a:pt x="101" y="32"/>
                        </a:cubicBezTo>
                        <a:cubicBezTo>
                          <a:pt x="101" y="32"/>
                          <a:pt x="101" y="32"/>
                          <a:pt x="101" y="32"/>
                        </a:cubicBezTo>
                        <a:cubicBezTo>
                          <a:pt x="102" y="32"/>
                          <a:pt x="102" y="31"/>
                          <a:pt x="102" y="30"/>
                        </a:cubicBezTo>
                        <a:cubicBezTo>
                          <a:pt x="103" y="30"/>
                          <a:pt x="104" y="29"/>
                          <a:pt x="105" y="29"/>
                        </a:cubicBezTo>
                        <a:cubicBezTo>
                          <a:pt x="104" y="30"/>
                          <a:pt x="104" y="30"/>
                          <a:pt x="104" y="30"/>
                        </a:cubicBezTo>
                        <a:cubicBezTo>
                          <a:pt x="104" y="30"/>
                          <a:pt x="104" y="30"/>
                          <a:pt x="104" y="30"/>
                        </a:cubicBezTo>
                        <a:cubicBezTo>
                          <a:pt x="101" y="34"/>
                          <a:pt x="101" y="34"/>
                          <a:pt x="101" y="34"/>
                        </a:cubicBezTo>
                        <a:cubicBezTo>
                          <a:pt x="100" y="33"/>
                          <a:pt x="101" y="33"/>
                          <a:pt x="101" y="32"/>
                        </a:cubicBezTo>
                        <a:cubicBezTo>
                          <a:pt x="100" y="34"/>
                          <a:pt x="100" y="34"/>
                          <a:pt x="100" y="34"/>
                        </a:cubicBezTo>
                        <a:cubicBezTo>
                          <a:pt x="99" y="33"/>
                          <a:pt x="100" y="33"/>
                          <a:pt x="100" y="32"/>
                        </a:cubicBezTo>
                        <a:cubicBezTo>
                          <a:pt x="100" y="32"/>
                          <a:pt x="100" y="32"/>
                          <a:pt x="100" y="32"/>
                        </a:cubicBezTo>
                        <a:cubicBezTo>
                          <a:pt x="100" y="32"/>
                          <a:pt x="101" y="31"/>
                          <a:pt x="100" y="31"/>
                        </a:cubicBezTo>
                        <a:cubicBezTo>
                          <a:pt x="100" y="32"/>
                          <a:pt x="100" y="32"/>
                          <a:pt x="100" y="32"/>
                        </a:cubicBezTo>
                        <a:cubicBezTo>
                          <a:pt x="99" y="32"/>
                          <a:pt x="100" y="31"/>
                          <a:pt x="100" y="31"/>
                        </a:cubicBezTo>
                        <a:cubicBezTo>
                          <a:pt x="99" y="31"/>
                          <a:pt x="99" y="31"/>
                          <a:pt x="99" y="31"/>
                        </a:cubicBezTo>
                        <a:cubicBezTo>
                          <a:pt x="97" y="34"/>
                          <a:pt x="93" y="36"/>
                          <a:pt x="91" y="38"/>
                        </a:cubicBezTo>
                        <a:cubicBezTo>
                          <a:pt x="90" y="37"/>
                          <a:pt x="91" y="35"/>
                          <a:pt x="90" y="34"/>
                        </a:cubicBezTo>
                        <a:cubicBezTo>
                          <a:pt x="88" y="32"/>
                          <a:pt x="86" y="30"/>
                          <a:pt x="85" y="28"/>
                        </a:cubicBezTo>
                        <a:cubicBezTo>
                          <a:pt x="84" y="27"/>
                          <a:pt x="82" y="27"/>
                          <a:pt x="83" y="26"/>
                        </a:cubicBezTo>
                        <a:cubicBezTo>
                          <a:pt x="86" y="25"/>
                          <a:pt x="88" y="26"/>
                          <a:pt x="90" y="26"/>
                        </a:cubicBezTo>
                        <a:cubicBezTo>
                          <a:pt x="90" y="25"/>
                          <a:pt x="91" y="25"/>
                          <a:pt x="91" y="25"/>
                        </a:cubicBezTo>
                        <a:cubicBezTo>
                          <a:pt x="92" y="25"/>
                          <a:pt x="92" y="26"/>
                          <a:pt x="92" y="26"/>
                        </a:cubicBezTo>
                        <a:cubicBezTo>
                          <a:pt x="92" y="26"/>
                          <a:pt x="93" y="26"/>
                          <a:pt x="93" y="26"/>
                        </a:cubicBezTo>
                        <a:cubicBezTo>
                          <a:pt x="94" y="27"/>
                          <a:pt x="94" y="26"/>
                          <a:pt x="95" y="26"/>
                        </a:cubicBezTo>
                        <a:cubicBezTo>
                          <a:pt x="95" y="26"/>
                          <a:pt x="96" y="26"/>
                          <a:pt x="95" y="26"/>
                        </a:cubicBezTo>
                        <a:cubicBezTo>
                          <a:pt x="96" y="27"/>
                          <a:pt x="96" y="27"/>
                          <a:pt x="96" y="26"/>
                        </a:cubicBezTo>
                        <a:cubicBezTo>
                          <a:pt x="97" y="26"/>
                          <a:pt x="97" y="27"/>
                          <a:pt x="98" y="27"/>
                        </a:cubicBezTo>
                        <a:cubicBezTo>
                          <a:pt x="99" y="26"/>
                          <a:pt x="97" y="26"/>
                          <a:pt x="96" y="25"/>
                        </a:cubicBezTo>
                        <a:cubicBezTo>
                          <a:pt x="96" y="24"/>
                          <a:pt x="96" y="24"/>
                          <a:pt x="96" y="24"/>
                        </a:cubicBezTo>
                        <a:cubicBezTo>
                          <a:pt x="96" y="24"/>
                          <a:pt x="96" y="24"/>
                          <a:pt x="96" y="24"/>
                        </a:cubicBezTo>
                        <a:cubicBezTo>
                          <a:pt x="95" y="23"/>
                          <a:pt x="94" y="23"/>
                          <a:pt x="95" y="23"/>
                        </a:cubicBezTo>
                        <a:cubicBezTo>
                          <a:pt x="94" y="23"/>
                          <a:pt x="93" y="22"/>
                          <a:pt x="93" y="22"/>
                        </a:cubicBezTo>
                        <a:cubicBezTo>
                          <a:pt x="90" y="21"/>
                          <a:pt x="88" y="22"/>
                          <a:pt x="86" y="21"/>
                        </a:cubicBezTo>
                        <a:cubicBezTo>
                          <a:pt x="86" y="21"/>
                          <a:pt x="85" y="21"/>
                          <a:pt x="85" y="21"/>
                        </a:cubicBezTo>
                        <a:cubicBezTo>
                          <a:pt x="85" y="21"/>
                          <a:pt x="85" y="20"/>
                          <a:pt x="85" y="21"/>
                        </a:cubicBezTo>
                        <a:cubicBezTo>
                          <a:pt x="86" y="20"/>
                          <a:pt x="84" y="20"/>
                          <a:pt x="85" y="21"/>
                        </a:cubicBezTo>
                        <a:cubicBezTo>
                          <a:pt x="84" y="20"/>
                          <a:pt x="84" y="20"/>
                          <a:pt x="84" y="20"/>
                        </a:cubicBezTo>
                        <a:cubicBezTo>
                          <a:pt x="82" y="20"/>
                          <a:pt x="80" y="19"/>
                          <a:pt x="79" y="20"/>
                        </a:cubicBezTo>
                        <a:cubicBezTo>
                          <a:pt x="77" y="21"/>
                          <a:pt x="75" y="21"/>
                          <a:pt x="73" y="21"/>
                        </a:cubicBezTo>
                        <a:cubicBezTo>
                          <a:pt x="74" y="21"/>
                          <a:pt x="74" y="21"/>
                          <a:pt x="74" y="21"/>
                        </a:cubicBezTo>
                        <a:cubicBezTo>
                          <a:pt x="72" y="22"/>
                          <a:pt x="71" y="22"/>
                          <a:pt x="69" y="22"/>
                        </a:cubicBezTo>
                        <a:cubicBezTo>
                          <a:pt x="69" y="23"/>
                          <a:pt x="69" y="23"/>
                          <a:pt x="69" y="23"/>
                        </a:cubicBezTo>
                        <a:cubicBezTo>
                          <a:pt x="69" y="22"/>
                          <a:pt x="69" y="24"/>
                          <a:pt x="68" y="23"/>
                        </a:cubicBezTo>
                        <a:cubicBezTo>
                          <a:pt x="66" y="22"/>
                          <a:pt x="68" y="21"/>
                          <a:pt x="69" y="20"/>
                        </a:cubicBezTo>
                        <a:cubicBezTo>
                          <a:pt x="72" y="17"/>
                          <a:pt x="77" y="12"/>
                          <a:pt x="83" y="13"/>
                        </a:cubicBezTo>
                        <a:cubicBezTo>
                          <a:pt x="83" y="13"/>
                          <a:pt x="83" y="13"/>
                          <a:pt x="83" y="13"/>
                        </a:cubicBezTo>
                        <a:cubicBezTo>
                          <a:pt x="84" y="13"/>
                          <a:pt x="88" y="13"/>
                          <a:pt x="90" y="12"/>
                        </a:cubicBezTo>
                        <a:cubicBezTo>
                          <a:pt x="90" y="13"/>
                          <a:pt x="92" y="12"/>
                          <a:pt x="91" y="13"/>
                        </a:cubicBezTo>
                        <a:cubicBezTo>
                          <a:pt x="95" y="13"/>
                          <a:pt x="95" y="13"/>
                          <a:pt x="95" y="13"/>
                        </a:cubicBezTo>
                        <a:cubicBezTo>
                          <a:pt x="92" y="13"/>
                          <a:pt x="92" y="13"/>
                          <a:pt x="92" y="13"/>
                        </a:cubicBezTo>
                        <a:cubicBezTo>
                          <a:pt x="93" y="12"/>
                          <a:pt x="96" y="13"/>
                          <a:pt x="96" y="12"/>
                        </a:cubicBezTo>
                        <a:cubicBezTo>
                          <a:pt x="96" y="12"/>
                          <a:pt x="96" y="13"/>
                          <a:pt x="97" y="13"/>
                        </a:cubicBezTo>
                        <a:cubicBezTo>
                          <a:pt x="97" y="13"/>
                          <a:pt x="98" y="13"/>
                          <a:pt x="98" y="13"/>
                        </a:cubicBezTo>
                        <a:cubicBezTo>
                          <a:pt x="99" y="13"/>
                          <a:pt x="99" y="13"/>
                          <a:pt x="99" y="13"/>
                        </a:cubicBezTo>
                        <a:cubicBezTo>
                          <a:pt x="99" y="12"/>
                          <a:pt x="100" y="13"/>
                          <a:pt x="100" y="13"/>
                        </a:cubicBezTo>
                        <a:cubicBezTo>
                          <a:pt x="100" y="12"/>
                          <a:pt x="100" y="12"/>
                          <a:pt x="100" y="12"/>
                        </a:cubicBezTo>
                        <a:cubicBezTo>
                          <a:pt x="101" y="12"/>
                          <a:pt x="102" y="13"/>
                          <a:pt x="104" y="13"/>
                        </a:cubicBezTo>
                        <a:cubicBezTo>
                          <a:pt x="101" y="12"/>
                          <a:pt x="99" y="11"/>
                          <a:pt x="97" y="11"/>
                        </a:cubicBezTo>
                        <a:cubicBezTo>
                          <a:pt x="97" y="11"/>
                          <a:pt x="97" y="11"/>
                          <a:pt x="96" y="10"/>
                        </a:cubicBezTo>
                        <a:cubicBezTo>
                          <a:pt x="97" y="10"/>
                          <a:pt x="97" y="10"/>
                          <a:pt x="97" y="10"/>
                        </a:cubicBezTo>
                        <a:cubicBezTo>
                          <a:pt x="95" y="10"/>
                          <a:pt x="95" y="10"/>
                          <a:pt x="95" y="10"/>
                        </a:cubicBezTo>
                        <a:cubicBezTo>
                          <a:pt x="94" y="9"/>
                          <a:pt x="93" y="10"/>
                          <a:pt x="93" y="9"/>
                        </a:cubicBezTo>
                        <a:cubicBezTo>
                          <a:pt x="88" y="9"/>
                          <a:pt x="88" y="9"/>
                          <a:pt x="88" y="9"/>
                        </a:cubicBezTo>
                        <a:cubicBezTo>
                          <a:pt x="86" y="8"/>
                          <a:pt x="84" y="8"/>
                          <a:pt x="82" y="8"/>
                        </a:cubicBezTo>
                        <a:cubicBezTo>
                          <a:pt x="81" y="7"/>
                          <a:pt x="80" y="8"/>
                          <a:pt x="80" y="7"/>
                        </a:cubicBezTo>
                        <a:cubicBezTo>
                          <a:pt x="80" y="7"/>
                          <a:pt x="79" y="6"/>
                          <a:pt x="79" y="7"/>
                        </a:cubicBezTo>
                        <a:cubicBezTo>
                          <a:pt x="78" y="7"/>
                          <a:pt x="77" y="7"/>
                          <a:pt x="77" y="7"/>
                        </a:cubicBezTo>
                        <a:cubicBezTo>
                          <a:pt x="77" y="7"/>
                          <a:pt x="77" y="7"/>
                          <a:pt x="77" y="7"/>
                        </a:cubicBezTo>
                        <a:cubicBezTo>
                          <a:pt x="77" y="7"/>
                          <a:pt x="77" y="8"/>
                          <a:pt x="77" y="8"/>
                        </a:cubicBezTo>
                        <a:cubicBezTo>
                          <a:pt x="76" y="8"/>
                          <a:pt x="76" y="7"/>
                          <a:pt x="76" y="7"/>
                        </a:cubicBezTo>
                        <a:cubicBezTo>
                          <a:pt x="76" y="7"/>
                          <a:pt x="76" y="7"/>
                          <a:pt x="76" y="7"/>
                        </a:cubicBezTo>
                        <a:cubicBezTo>
                          <a:pt x="76" y="7"/>
                          <a:pt x="75" y="8"/>
                          <a:pt x="75" y="7"/>
                        </a:cubicBezTo>
                        <a:cubicBezTo>
                          <a:pt x="74" y="8"/>
                          <a:pt x="73" y="7"/>
                          <a:pt x="73" y="8"/>
                        </a:cubicBezTo>
                        <a:cubicBezTo>
                          <a:pt x="71" y="7"/>
                          <a:pt x="70" y="9"/>
                          <a:pt x="69" y="8"/>
                        </a:cubicBezTo>
                        <a:cubicBezTo>
                          <a:pt x="68" y="9"/>
                          <a:pt x="66" y="10"/>
                          <a:pt x="66" y="10"/>
                        </a:cubicBezTo>
                        <a:cubicBezTo>
                          <a:pt x="64" y="10"/>
                          <a:pt x="63" y="12"/>
                          <a:pt x="61" y="12"/>
                        </a:cubicBezTo>
                        <a:cubicBezTo>
                          <a:pt x="61" y="12"/>
                          <a:pt x="63" y="11"/>
                          <a:pt x="63" y="10"/>
                        </a:cubicBezTo>
                        <a:cubicBezTo>
                          <a:pt x="62" y="11"/>
                          <a:pt x="62" y="12"/>
                          <a:pt x="61" y="12"/>
                        </a:cubicBezTo>
                        <a:cubicBezTo>
                          <a:pt x="60" y="12"/>
                          <a:pt x="60" y="11"/>
                          <a:pt x="60" y="11"/>
                        </a:cubicBezTo>
                        <a:cubicBezTo>
                          <a:pt x="60" y="11"/>
                          <a:pt x="60" y="11"/>
                          <a:pt x="60" y="11"/>
                        </a:cubicBezTo>
                        <a:cubicBezTo>
                          <a:pt x="60" y="11"/>
                          <a:pt x="60" y="11"/>
                          <a:pt x="60" y="11"/>
                        </a:cubicBezTo>
                        <a:cubicBezTo>
                          <a:pt x="60" y="12"/>
                          <a:pt x="60" y="12"/>
                          <a:pt x="60" y="12"/>
                        </a:cubicBezTo>
                        <a:cubicBezTo>
                          <a:pt x="60" y="13"/>
                          <a:pt x="60" y="13"/>
                          <a:pt x="59" y="13"/>
                        </a:cubicBezTo>
                        <a:cubicBezTo>
                          <a:pt x="59" y="12"/>
                          <a:pt x="59" y="11"/>
                          <a:pt x="59" y="10"/>
                        </a:cubicBezTo>
                        <a:cubicBezTo>
                          <a:pt x="58" y="9"/>
                          <a:pt x="58" y="6"/>
                          <a:pt x="56" y="5"/>
                        </a:cubicBezTo>
                        <a:cubicBezTo>
                          <a:pt x="55" y="1"/>
                          <a:pt x="52" y="2"/>
                          <a:pt x="49" y="1"/>
                        </a:cubicBezTo>
                        <a:cubicBezTo>
                          <a:pt x="50" y="0"/>
                          <a:pt x="50" y="0"/>
                          <a:pt x="50" y="0"/>
                        </a:cubicBezTo>
                        <a:cubicBezTo>
                          <a:pt x="48" y="0"/>
                          <a:pt x="46" y="0"/>
                          <a:pt x="44" y="0"/>
                        </a:cubicBezTo>
                        <a:cubicBezTo>
                          <a:pt x="39" y="1"/>
                          <a:pt x="35" y="1"/>
                          <a:pt x="32" y="4"/>
                        </a:cubicBezTo>
                        <a:cubicBezTo>
                          <a:pt x="28" y="6"/>
                          <a:pt x="28" y="10"/>
                          <a:pt x="28" y="14"/>
                        </a:cubicBezTo>
                        <a:cubicBezTo>
                          <a:pt x="27" y="14"/>
                          <a:pt x="27" y="14"/>
                          <a:pt x="27" y="14"/>
                        </a:cubicBezTo>
                        <a:cubicBezTo>
                          <a:pt x="27" y="14"/>
                          <a:pt x="27" y="14"/>
                          <a:pt x="27" y="14"/>
                        </a:cubicBezTo>
                        <a:cubicBezTo>
                          <a:pt x="27" y="15"/>
                          <a:pt x="26" y="15"/>
                          <a:pt x="25" y="15"/>
                        </a:cubicBezTo>
                        <a:cubicBezTo>
                          <a:pt x="23" y="16"/>
                          <a:pt x="20" y="16"/>
                          <a:pt x="18" y="18"/>
                        </a:cubicBezTo>
                        <a:cubicBezTo>
                          <a:pt x="16" y="18"/>
                          <a:pt x="16" y="21"/>
                          <a:pt x="14" y="20"/>
                        </a:cubicBezTo>
                        <a:cubicBezTo>
                          <a:pt x="14" y="21"/>
                          <a:pt x="14" y="21"/>
                          <a:pt x="14" y="21"/>
                        </a:cubicBezTo>
                        <a:cubicBezTo>
                          <a:pt x="14" y="21"/>
                          <a:pt x="14" y="21"/>
                          <a:pt x="14" y="21"/>
                        </a:cubicBezTo>
                        <a:cubicBezTo>
                          <a:pt x="15" y="21"/>
                          <a:pt x="15" y="21"/>
                          <a:pt x="15" y="21"/>
                        </a:cubicBezTo>
                        <a:cubicBezTo>
                          <a:pt x="16" y="20"/>
                          <a:pt x="16" y="20"/>
                          <a:pt x="16" y="20"/>
                        </a:cubicBezTo>
                        <a:cubicBezTo>
                          <a:pt x="16" y="21"/>
                          <a:pt x="15" y="22"/>
                          <a:pt x="15" y="23"/>
                        </a:cubicBezTo>
                        <a:cubicBezTo>
                          <a:pt x="15" y="23"/>
                          <a:pt x="15" y="23"/>
                          <a:pt x="15" y="23"/>
                        </a:cubicBezTo>
                        <a:cubicBezTo>
                          <a:pt x="14" y="24"/>
                          <a:pt x="14" y="24"/>
                          <a:pt x="14" y="24"/>
                        </a:cubicBezTo>
                        <a:cubicBezTo>
                          <a:pt x="14" y="23"/>
                          <a:pt x="15" y="22"/>
                          <a:pt x="15" y="22"/>
                        </a:cubicBezTo>
                        <a:cubicBezTo>
                          <a:pt x="14" y="22"/>
                          <a:pt x="14" y="24"/>
                          <a:pt x="14" y="25"/>
                        </a:cubicBezTo>
                        <a:cubicBezTo>
                          <a:pt x="13" y="25"/>
                          <a:pt x="13" y="24"/>
                          <a:pt x="13" y="25"/>
                        </a:cubicBezTo>
                        <a:cubicBezTo>
                          <a:pt x="13" y="25"/>
                          <a:pt x="12" y="25"/>
                          <a:pt x="13" y="25"/>
                        </a:cubicBezTo>
                        <a:cubicBezTo>
                          <a:pt x="13" y="25"/>
                          <a:pt x="13" y="25"/>
                          <a:pt x="13" y="25"/>
                        </a:cubicBezTo>
                        <a:cubicBezTo>
                          <a:pt x="14" y="25"/>
                          <a:pt x="14" y="25"/>
                          <a:pt x="14" y="25"/>
                        </a:cubicBezTo>
                        <a:cubicBezTo>
                          <a:pt x="13" y="26"/>
                          <a:pt x="13" y="26"/>
                          <a:pt x="13" y="26"/>
                        </a:cubicBezTo>
                        <a:cubicBezTo>
                          <a:pt x="13" y="26"/>
                          <a:pt x="13" y="26"/>
                          <a:pt x="13" y="26"/>
                        </a:cubicBezTo>
                        <a:cubicBezTo>
                          <a:pt x="13" y="26"/>
                          <a:pt x="13" y="27"/>
                          <a:pt x="12" y="27"/>
                        </a:cubicBezTo>
                        <a:cubicBezTo>
                          <a:pt x="13" y="27"/>
                          <a:pt x="12" y="27"/>
                          <a:pt x="12" y="28"/>
                        </a:cubicBezTo>
                        <a:cubicBezTo>
                          <a:pt x="13" y="28"/>
                          <a:pt x="13" y="28"/>
                          <a:pt x="13" y="28"/>
                        </a:cubicBezTo>
                        <a:cubicBezTo>
                          <a:pt x="13" y="29"/>
                          <a:pt x="13" y="29"/>
                          <a:pt x="13" y="29"/>
                        </a:cubicBezTo>
                        <a:cubicBezTo>
                          <a:pt x="12" y="29"/>
                          <a:pt x="12" y="29"/>
                          <a:pt x="12" y="28"/>
                        </a:cubicBezTo>
                        <a:cubicBezTo>
                          <a:pt x="12" y="31"/>
                          <a:pt x="12" y="31"/>
                          <a:pt x="12" y="31"/>
                        </a:cubicBezTo>
                        <a:cubicBezTo>
                          <a:pt x="14" y="33"/>
                          <a:pt x="14" y="36"/>
                          <a:pt x="17" y="38"/>
                        </a:cubicBezTo>
                        <a:cubicBezTo>
                          <a:pt x="15" y="38"/>
                          <a:pt x="13" y="39"/>
                          <a:pt x="11" y="40"/>
                        </a:cubicBezTo>
                        <a:cubicBezTo>
                          <a:pt x="11" y="41"/>
                          <a:pt x="11" y="41"/>
                          <a:pt x="11" y="41"/>
                        </a:cubicBezTo>
                        <a:cubicBezTo>
                          <a:pt x="4" y="43"/>
                          <a:pt x="6" y="51"/>
                          <a:pt x="3" y="56"/>
                        </a:cubicBezTo>
                        <a:cubicBezTo>
                          <a:pt x="3" y="55"/>
                          <a:pt x="3" y="55"/>
                          <a:pt x="3" y="55"/>
                        </a:cubicBezTo>
                        <a:cubicBezTo>
                          <a:pt x="3" y="55"/>
                          <a:pt x="3" y="55"/>
                          <a:pt x="2" y="55"/>
                        </a:cubicBezTo>
                        <a:cubicBezTo>
                          <a:pt x="2" y="57"/>
                          <a:pt x="2" y="59"/>
                          <a:pt x="2" y="60"/>
                        </a:cubicBezTo>
                        <a:cubicBezTo>
                          <a:pt x="2" y="62"/>
                          <a:pt x="2" y="63"/>
                          <a:pt x="2" y="65"/>
                        </a:cubicBezTo>
                        <a:cubicBezTo>
                          <a:pt x="2" y="65"/>
                          <a:pt x="2" y="64"/>
                          <a:pt x="2" y="64"/>
                        </a:cubicBezTo>
                        <a:cubicBezTo>
                          <a:pt x="2" y="64"/>
                          <a:pt x="2" y="64"/>
                          <a:pt x="2" y="64"/>
                        </a:cubicBezTo>
                        <a:cubicBezTo>
                          <a:pt x="2" y="66"/>
                          <a:pt x="2" y="66"/>
                          <a:pt x="2" y="66"/>
                        </a:cubicBezTo>
                        <a:cubicBezTo>
                          <a:pt x="1" y="65"/>
                          <a:pt x="1" y="63"/>
                          <a:pt x="1" y="61"/>
                        </a:cubicBezTo>
                        <a:cubicBezTo>
                          <a:pt x="1" y="61"/>
                          <a:pt x="1" y="61"/>
                          <a:pt x="1" y="61"/>
                        </a:cubicBezTo>
                        <a:cubicBezTo>
                          <a:pt x="1" y="53"/>
                          <a:pt x="2" y="45"/>
                          <a:pt x="9" y="39"/>
                        </a:cubicBezTo>
                        <a:cubicBezTo>
                          <a:pt x="10" y="39"/>
                          <a:pt x="12" y="38"/>
                          <a:pt x="12" y="37"/>
                        </a:cubicBezTo>
                        <a:cubicBezTo>
                          <a:pt x="7" y="38"/>
                          <a:pt x="5" y="42"/>
                          <a:pt x="3" y="45"/>
                        </a:cubicBezTo>
                        <a:cubicBezTo>
                          <a:pt x="2" y="48"/>
                          <a:pt x="1" y="51"/>
                          <a:pt x="1" y="53"/>
                        </a:cubicBezTo>
                        <a:cubicBezTo>
                          <a:pt x="0" y="53"/>
                          <a:pt x="1" y="53"/>
                          <a:pt x="0" y="53"/>
                        </a:cubicBezTo>
                        <a:cubicBezTo>
                          <a:pt x="1" y="53"/>
                          <a:pt x="1" y="53"/>
                          <a:pt x="1" y="53"/>
                        </a:cubicBezTo>
                        <a:cubicBezTo>
                          <a:pt x="0" y="58"/>
                          <a:pt x="0" y="62"/>
                          <a:pt x="0" y="66"/>
                        </a:cubicBezTo>
                        <a:cubicBezTo>
                          <a:pt x="1" y="66"/>
                          <a:pt x="2" y="67"/>
                          <a:pt x="1" y="67"/>
                        </a:cubicBezTo>
                        <a:cubicBezTo>
                          <a:pt x="2" y="68"/>
                          <a:pt x="0" y="68"/>
                          <a:pt x="1" y="69"/>
                        </a:cubicBezTo>
                        <a:cubicBezTo>
                          <a:pt x="1" y="69"/>
                          <a:pt x="2" y="70"/>
                          <a:pt x="2" y="71"/>
                        </a:cubicBezTo>
                        <a:cubicBezTo>
                          <a:pt x="2" y="71"/>
                          <a:pt x="2" y="71"/>
                          <a:pt x="2" y="71"/>
                        </a:cubicBezTo>
                        <a:cubicBezTo>
                          <a:pt x="3" y="72"/>
                          <a:pt x="3" y="75"/>
                          <a:pt x="5" y="76"/>
                        </a:cubicBezTo>
                        <a:cubicBezTo>
                          <a:pt x="4" y="76"/>
                          <a:pt x="4" y="76"/>
                          <a:pt x="4" y="76"/>
                        </a:cubicBezTo>
                        <a:cubicBezTo>
                          <a:pt x="4" y="77"/>
                          <a:pt x="6" y="78"/>
                          <a:pt x="5" y="78"/>
                        </a:cubicBezTo>
                        <a:cubicBezTo>
                          <a:pt x="7" y="78"/>
                          <a:pt x="6" y="78"/>
                          <a:pt x="7" y="79"/>
                        </a:cubicBezTo>
                        <a:cubicBezTo>
                          <a:pt x="6" y="78"/>
                          <a:pt x="6" y="77"/>
                          <a:pt x="5" y="77"/>
                        </a:cubicBezTo>
                        <a:cubicBezTo>
                          <a:pt x="6" y="77"/>
                          <a:pt x="6" y="77"/>
                          <a:pt x="6" y="77"/>
                        </a:cubicBezTo>
                        <a:cubicBezTo>
                          <a:pt x="5" y="75"/>
                          <a:pt x="4" y="74"/>
                          <a:pt x="4" y="73"/>
                        </a:cubicBezTo>
                        <a:cubicBezTo>
                          <a:pt x="4" y="73"/>
                          <a:pt x="4" y="73"/>
                          <a:pt x="4" y="73"/>
                        </a:cubicBezTo>
                        <a:cubicBezTo>
                          <a:pt x="2" y="71"/>
                          <a:pt x="3" y="68"/>
                          <a:pt x="2" y="65"/>
                        </a:cubicBezTo>
                        <a:cubicBezTo>
                          <a:pt x="3" y="67"/>
                          <a:pt x="3" y="67"/>
                          <a:pt x="3" y="67"/>
                        </a:cubicBezTo>
                        <a:cubicBezTo>
                          <a:pt x="2" y="65"/>
                          <a:pt x="2" y="63"/>
                          <a:pt x="2" y="61"/>
                        </a:cubicBezTo>
                        <a:cubicBezTo>
                          <a:pt x="2" y="60"/>
                          <a:pt x="2" y="60"/>
                          <a:pt x="2" y="60"/>
                        </a:cubicBezTo>
                        <a:cubicBezTo>
                          <a:pt x="2" y="60"/>
                          <a:pt x="2" y="60"/>
                          <a:pt x="2" y="60"/>
                        </a:cubicBezTo>
                        <a:cubicBezTo>
                          <a:pt x="3" y="60"/>
                          <a:pt x="3" y="61"/>
                          <a:pt x="3" y="61"/>
                        </a:cubicBezTo>
                        <a:cubicBezTo>
                          <a:pt x="3" y="61"/>
                          <a:pt x="2" y="60"/>
                          <a:pt x="3" y="59"/>
                        </a:cubicBezTo>
                        <a:cubicBezTo>
                          <a:pt x="3" y="60"/>
                          <a:pt x="3" y="60"/>
                          <a:pt x="3" y="61"/>
                        </a:cubicBezTo>
                        <a:cubicBezTo>
                          <a:pt x="4" y="63"/>
                          <a:pt x="3" y="67"/>
                          <a:pt x="4" y="67"/>
                        </a:cubicBezTo>
                        <a:cubicBezTo>
                          <a:pt x="4" y="68"/>
                          <a:pt x="4" y="68"/>
                          <a:pt x="4" y="68"/>
                        </a:cubicBezTo>
                        <a:cubicBezTo>
                          <a:pt x="4" y="68"/>
                          <a:pt x="5" y="68"/>
                          <a:pt x="5" y="68"/>
                        </a:cubicBezTo>
                        <a:cubicBezTo>
                          <a:pt x="5" y="69"/>
                          <a:pt x="5" y="69"/>
                          <a:pt x="4" y="69"/>
                        </a:cubicBezTo>
                        <a:cubicBezTo>
                          <a:pt x="5" y="69"/>
                          <a:pt x="5" y="69"/>
                          <a:pt x="5" y="69"/>
                        </a:cubicBezTo>
                        <a:cubicBezTo>
                          <a:pt x="5" y="69"/>
                          <a:pt x="5" y="69"/>
                          <a:pt x="5" y="69"/>
                        </a:cubicBezTo>
                        <a:cubicBezTo>
                          <a:pt x="4" y="69"/>
                          <a:pt x="4" y="69"/>
                          <a:pt x="4" y="69"/>
                        </a:cubicBezTo>
                        <a:cubicBezTo>
                          <a:pt x="5" y="69"/>
                          <a:pt x="5" y="70"/>
                          <a:pt x="5" y="70"/>
                        </a:cubicBezTo>
                        <a:cubicBezTo>
                          <a:pt x="6" y="71"/>
                          <a:pt x="5" y="72"/>
                          <a:pt x="6" y="72"/>
                        </a:cubicBezTo>
                        <a:cubicBezTo>
                          <a:pt x="6" y="72"/>
                          <a:pt x="6" y="72"/>
                          <a:pt x="6" y="72"/>
                        </a:cubicBezTo>
                        <a:cubicBezTo>
                          <a:pt x="7" y="74"/>
                          <a:pt x="7" y="74"/>
                          <a:pt x="7" y="74"/>
                        </a:cubicBezTo>
                        <a:cubicBezTo>
                          <a:pt x="7" y="73"/>
                          <a:pt x="7" y="73"/>
                          <a:pt x="7" y="73"/>
                        </a:cubicBezTo>
                        <a:cubicBezTo>
                          <a:pt x="7" y="74"/>
                          <a:pt x="8" y="74"/>
                          <a:pt x="8" y="74"/>
                        </a:cubicBezTo>
                        <a:cubicBezTo>
                          <a:pt x="8" y="74"/>
                          <a:pt x="8" y="74"/>
                          <a:pt x="8" y="74"/>
                        </a:cubicBezTo>
                        <a:cubicBezTo>
                          <a:pt x="9" y="75"/>
                          <a:pt x="9" y="75"/>
                          <a:pt x="9" y="75"/>
                        </a:cubicBezTo>
                        <a:cubicBezTo>
                          <a:pt x="9" y="75"/>
                          <a:pt x="9" y="75"/>
                          <a:pt x="9" y="75"/>
                        </a:cubicBezTo>
                        <a:cubicBezTo>
                          <a:pt x="10" y="76"/>
                          <a:pt x="10" y="76"/>
                          <a:pt x="10" y="76"/>
                        </a:cubicBezTo>
                        <a:cubicBezTo>
                          <a:pt x="10" y="76"/>
                          <a:pt x="9" y="76"/>
                          <a:pt x="9" y="76"/>
                        </a:cubicBezTo>
                        <a:cubicBezTo>
                          <a:pt x="9" y="77"/>
                          <a:pt x="10" y="76"/>
                          <a:pt x="10" y="77"/>
                        </a:cubicBezTo>
                        <a:cubicBezTo>
                          <a:pt x="12" y="78"/>
                          <a:pt x="12" y="78"/>
                          <a:pt x="12" y="78"/>
                        </a:cubicBezTo>
                        <a:cubicBezTo>
                          <a:pt x="12" y="78"/>
                          <a:pt x="12" y="78"/>
                          <a:pt x="12" y="78"/>
                        </a:cubicBezTo>
                        <a:cubicBezTo>
                          <a:pt x="12" y="78"/>
                          <a:pt x="12" y="78"/>
                          <a:pt x="12" y="78"/>
                        </a:cubicBezTo>
                        <a:cubicBezTo>
                          <a:pt x="12" y="78"/>
                          <a:pt x="12" y="78"/>
                          <a:pt x="12" y="79"/>
                        </a:cubicBezTo>
                        <a:cubicBezTo>
                          <a:pt x="12" y="78"/>
                          <a:pt x="12" y="78"/>
                          <a:pt x="12" y="78"/>
                        </a:cubicBezTo>
                        <a:cubicBezTo>
                          <a:pt x="13" y="79"/>
                          <a:pt x="13" y="79"/>
                          <a:pt x="13" y="79"/>
                        </a:cubicBezTo>
                        <a:cubicBezTo>
                          <a:pt x="13" y="79"/>
                          <a:pt x="13" y="79"/>
                          <a:pt x="13" y="79"/>
                        </a:cubicBezTo>
                        <a:cubicBezTo>
                          <a:pt x="12" y="78"/>
                          <a:pt x="11" y="78"/>
                          <a:pt x="11" y="77"/>
                        </a:cubicBezTo>
                        <a:cubicBezTo>
                          <a:pt x="11" y="77"/>
                          <a:pt x="11" y="77"/>
                          <a:pt x="11" y="77"/>
                        </a:cubicBezTo>
                        <a:cubicBezTo>
                          <a:pt x="12" y="77"/>
                          <a:pt x="14" y="79"/>
                          <a:pt x="16" y="79"/>
                        </a:cubicBezTo>
                        <a:cubicBezTo>
                          <a:pt x="15" y="78"/>
                          <a:pt x="15" y="78"/>
                          <a:pt x="15" y="78"/>
                        </a:cubicBezTo>
                        <a:cubicBezTo>
                          <a:pt x="16" y="78"/>
                          <a:pt x="18" y="78"/>
                          <a:pt x="19" y="79"/>
                        </a:cubicBezTo>
                        <a:cubicBezTo>
                          <a:pt x="19" y="78"/>
                          <a:pt x="19" y="78"/>
                          <a:pt x="19" y="78"/>
                        </a:cubicBezTo>
                        <a:cubicBezTo>
                          <a:pt x="20" y="78"/>
                          <a:pt x="21" y="78"/>
                          <a:pt x="20" y="79"/>
                        </a:cubicBezTo>
                        <a:cubicBezTo>
                          <a:pt x="20" y="79"/>
                          <a:pt x="19" y="79"/>
                          <a:pt x="18" y="79"/>
                        </a:cubicBezTo>
                        <a:cubicBezTo>
                          <a:pt x="18" y="79"/>
                          <a:pt x="18" y="79"/>
                          <a:pt x="18" y="79"/>
                        </a:cubicBezTo>
                        <a:cubicBezTo>
                          <a:pt x="18" y="79"/>
                          <a:pt x="17" y="79"/>
                          <a:pt x="17" y="79"/>
                        </a:cubicBezTo>
                        <a:cubicBezTo>
                          <a:pt x="17" y="80"/>
                          <a:pt x="17" y="80"/>
                          <a:pt x="17" y="80"/>
                        </a:cubicBezTo>
                        <a:cubicBezTo>
                          <a:pt x="19" y="79"/>
                          <a:pt x="19" y="79"/>
                          <a:pt x="21" y="80"/>
                        </a:cubicBezTo>
                        <a:cubicBezTo>
                          <a:pt x="21" y="80"/>
                          <a:pt x="21" y="80"/>
                          <a:pt x="21" y="80"/>
                        </a:cubicBezTo>
                        <a:cubicBezTo>
                          <a:pt x="21" y="80"/>
                          <a:pt x="21" y="80"/>
                          <a:pt x="20" y="80"/>
                        </a:cubicBezTo>
                        <a:cubicBezTo>
                          <a:pt x="22" y="80"/>
                          <a:pt x="22" y="82"/>
                          <a:pt x="23" y="83"/>
                        </a:cubicBezTo>
                        <a:cubicBezTo>
                          <a:pt x="28" y="88"/>
                          <a:pt x="34" y="91"/>
                          <a:pt x="41" y="91"/>
                        </a:cubicBezTo>
                        <a:cubicBezTo>
                          <a:pt x="41" y="90"/>
                          <a:pt x="42" y="90"/>
                          <a:pt x="42" y="90"/>
                        </a:cubicBezTo>
                        <a:cubicBezTo>
                          <a:pt x="41" y="91"/>
                          <a:pt x="41" y="91"/>
                          <a:pt x="41" y="91"/>
                        </a:cubicBezTo>
                        <a:cubicBezTo>
                          <a:pt x="42" y="92"/>
                          <a:pt x="42" y="90"/>
                          <a:pt x="43" y="90"/>
                        </a:cubicBezTo>
                        <a:cubicBezTo>
                          <a:pt x="43" y="90"/>
                          <a:pt x="44" y="90"/>
                          <a:pt x="44" y="90"/>
                        </a:cubicBezTo>
                        <a:cubicBezTo>
                          <a:pt x="44" y="91"/>
                          <a:pt x="43" y="90"/>
                          <a:pt x="43" y="91"/>
                        </a:cubicBezTo>
                        <a:cubicBezTo>
                          <a:pt x="44" y="91"/>
                          <a:pt x="44" y="91"/>
                          <a:pt x="44" y="91"/>
                        </a:cubicBezTo>
                        <a:cubicBezTo>
                          <a:pt x="44" y="91"/>
                          <a:pt x="44" y="91"/>
                          <a:pt x="44" y="91"/>
                        </a:cubicBezTo>
                        <a:cubicBezTo>
                          <a:pt x="45" y="90"/>
                          <a:pt x="47" y="90"/>
                          <a:pt x="48" y="90"/>
                        </a:cubicBezTo>
                        <a:cubicBezTo>
                          <a:pt x="48" y="89"/>
                          <a:pt x="49" y="89"/>
                          <a:pt x="49" y="88"/>
                        </a:cubicBezTo>
                        <a:cubicBezTo>
                          <a:pt x="50" y="88"/>
                          <a:pt x="50" y="88"/>
                          <a:pt x="50" y="88"/>
                        </a:cubicBezTo>
                        <a:cubicBezTo>
                          <a:pt x="51" y="87"/>
                          <a:pt x="51" y="90"/>
                          <a:pt x="51" y="88"/>
                        </a:cubicBezTo>
                        <a:cubicBezTo>
                          <a:pt x="51" y="88"/>
                          <a:pt x="51" y="88"/>
                          <a:pt x="51" y="88"/>
                        </a:cubicBezTo>
                        <a:cubicBezTo>
                          <a:pt x="52" y="88"/>
                          <a:pt x="52" y="88"/>
                          <a:pt x="52" y="88"/>
                        </a:cubicBezTo>
                        <a:cubicBezTo>
                          <a:pt x="52" y="88"/>
                          <a:pt x="52" y="88"/>
                          <a:pt x="52" y="89"/>
                        </a:cubicBezTo>
                        <a:cubicBezTo>
                          <a:pt x="51" y="88"/>
                          <a:pt x="51" y="88"/>
                          <a:pt x="51" y="88"/>
                        </a:cubicBezTo>
                        <a:cubicBezTo>
                          <a:pt x="52" y="89"/>
                          <a:pt x="52" y="89"/>
                          <a:pt x="52" y="89"/>
                        </a:cubicBezTo>
                        <a:cubicBezTo>
                          <a:pt x="54" y="87"/>
                          <a:pt x="54" y="87"/>
                          <a:pt x="54" y="87"/>
                        </a:cubicBezTo>
                        <a:cubicBezTo>
                          <a:pt x="54" y="88"/>
                          <a:pt x="54" y="88"/>
                          <a:pt x="54" y="88"/>
                        </a:cubicBezTo>
                        <a:cubicBezTo>
                          <a:pt x="54" y="87"/>
                          <a:pt x="55" y="87"/>
                          <a:pt x="55" y="87"/>
                        </a:cubicBezTo>
                        <a:cubicBezTo>
                          <a:pt x="55" y="86"/>
                          <a:pt x="55" y="86"/>
                          <a:pt x="55" y="86"/>
                        </a:cubicBezTo>
                        <a:cubicBezTo>
                          <a:pt x="56" y="86"/>
                          <a:pt x="55" y="85"/>
                          <a:pt x="56" y="85"/>
                        </a:cubicBezTo>
                        <a:cubicBezTo>
                          <a:pt x="56" y="86"/>
                          <a:pt x="56" y="86"/>
                          <a:pt x="56" y="86"/>
                        </a:cubicBezTo>
                        <a:cubicBezTo>
                          <a:pt x="56" y="85"/>
                          <a:pt x="57" y="86"/>
                          <a:pt x="57" y="86"/>
                        </a:cubicBezTo>
                        <a:cubicBezTo>
                          <a:pt x="57" y="85"/>
                          <a:pt x="57" y="85"/>
                          <a:pt x="57" y="85"/>
                        </a:cubicBezTo>
                        <a:cubicBezTo>
                          <a:pt x="57" y="85"/>
                          <a:pt x="57" y="85"/>
                          <a:pt x="57" y="85"/>
                        </a:cubicBezTo>
                        <a:cubicBezTo>
                          <a:pt x="57" y="85"/>
                          <a:pt x="58" y="84"/>
                          <a:pt x="58" y="84"/>
                        </a:cubicBezTo>
                        <a:cubicBezTo>
                          <a:pt x="58" y="83"/>
                          <a:pt x="58" y="83"/>
                          <a:pt x="59" y="82"/>
                        </a:cubicBezTo>
                        <a:cubicBezTo>
                          <a:pt x="59" y="83"/>
                          <a:pt x="59" y="83"/>
                          <a:pt x="59" y="83"/>
                        </a:cubicBezTo>
                        <a:cubicBezTo>
                          <a:pt x="59" y="82"/>
                          <a:pt x="60" y="82"/>
                          <a:pt x="60" y="81"/>
                        </a:cubicBezTo>
                        <a:cubicBezTo>
                          <a:pt x="60" y="81"/>
                          <a:pt x="59" y="82"/>
                          <a:pt x="59" y="81"/>
                        </a:cubicBezTo>
                        <a:cubicBezTo>
                          <a:pt x="59" y="82"/>
                          <a:pt x="59" y="82"/>
                          <a:pt x="59" y="82"/>
                        </a:cubicBezTo>
                        <a:cubicBezTo>
                          <a:pt x="59" y="82"/>
                          <a:pt x="59" y="82"/>
                          <a:pt x="58" y="83"/>
                        </a:cubicBezTo>
                        <a:cubicBezTo>
                          <a:pt x="57" y="82"/>
                          <a:pt x="58" y="81"/>
                          <a:pt x="58" y="81"/>
                        </a:cubicBezTo>
                        <a:cubicBezTo>
                          <a:pt x="58" y="81"/>
                          <a:pt x="58" y="83"/>
                          <a:pt x="57" y="82"/>
                        </a:cubicBezTo>
                        <a:cubicBezTo>
                          <a:pt x="57" y="81"/>
                          <a:pt x="58" y="80"/>
                          <a:pt x="59" y="79"/>
                        </a:cubicBezTo>
                        <a:cubicBezTo>
                          <a:pt x="59" y="79"/>
                          <a:pt x="59" y="79"/>
                          <a:pt x="59" y="79"/>
                        </a:cubicBezTo>
                        <a:cubicBezTo>
                          <a:pt x="59" y="79"/>
                          <a:pt x="60" y="79"/>
                          <a:pt x="60" y="79"/>
                        </a:cubicBezTo>
                        <a:cubicBezTo>
                          <a:pt x="59" y="80"/>
                          <a:pt x="59" y="80"/>
                          <a:pt x="59" y="80"/>
                        </a:cubicBezTo>
                        <a:cubicBezTo>
                          <a:pt x="59" y="80"/>
                          <a:pt x="59" y="80"/>
                          <a:pt x="59" y="80"/>
                        </a:cubicBezTo>
                        <a:cubicBezTo>
                          <a:pt x="59" y="80"/>
                          <a:pt x="59" y="80"/>
                          <a:pt x="59" y="80"/>
                        </a:cubicBezTo>
                        <a:cubicBezTo>
                          <a:pt x="59" y="80"/>
                          <a:pt x="60" y="80"/>
                          <a:pt x="60" y="80"/>
                        </a:cubicBezTo>
                        <a:cubicBezTo>
                          <a:pt x="65" y="81"/>
                          <a:pt x="70" y="81"/>
                          <a:pt x="76" y="82"/>
                        </a:cubicBezTo>
                        <a:cubicBezTo>
                          <a:pt x="79" y="81"/>
                          <a:pt x="84" y="81"/>
                          <a:pt x="86" y="80"/>
                        </a:cubicBezTo>
                        <a:cubicBezTo>
                          <a:pt x="86" y="80"/>
                          <a:pt x="86" y="80"/>
                          <a:pt x="86" y="80"/>
                        </a:cubicBezTo>
                        <a:cubicBezTo>
                          <a:pt x="87" y="79"/>
                          <a:pt x="87" y="79"/>
                          <a:pt x="87" y="79"/>
                        </a:cubicBezTo>
                        <a:cubicBezTo>
                          <a:pt x="86" y="78"/>
                          <a:pt x="86" y="78"/>
                          <a:pt x="86" y="78"/>
                        </a:cubicBezTo>
                        <a:cubicBezTo>
                          <a:pt x="86" y="78"/>
                          <a:pt x="87" y="78"/>
                          <a:pt x="87" y="78"/>
                        </a:cubicBezTo>
                        <a:cubicBezTo>
                          <a:pt x="87" y="79"/>
                          <a:pt x="88" y="79"/>
                          <a:pt x="88" y="79"/>
                        </a:cubicBezTo>
                        <a:cubicBezTo>
                          <a:pt x="88" y="79"/>
                          <a:pt x="88" y="79"/>
                          <a:pt x="88" y="79"/>
                        </a:cubicBezTo>
                        <a:cubicBezTo>
                          <a:pt x="87" y="79"/>
                          <a:pt x="88" y="78"/>
                          <a:pt x="87" y="78"/>
                        </a:cubicBezTo>
                        <a:cubicBezTo>
                          <a:pt x="88" y="78"/>
                          <a:pt x="88" y="77"/>
                          <a:pt x="89" y="78"/>
                        </a:cubicBezTo>
                        <a:cubicBezTo>
                          <a:pt x="89" y="78"/>
                          <a:pt x="89" y="78"/>
                          <a:pt x="89" y="78"/>
                        </a:cubicBezTo>
                        <a:cubicBezTo>
                          <a:pt x="89" y="78"/>
                          <a:pt x="89" y="78"/>
                          <a:pt x="89" y="78"/>
                        </a:cubicBezTo>
                        <a:cubicBezTo>
                          <a:pt x="89" y="78"/>
                          <a:pt x="89" y="78"/>
                          <a:pt x="89" y="78"/>
                        </a:cubicBezTo>
                        <a:cubicBezTo>
                          <a:pt x="90" y="79"/>
                          <a:pt x="90" y="79"/>
                          <a:pt x="90" y="79"/>
                        </a:cubicBezTo>
                        <a:cubicBezTo>
                          <a:pt x="91" y="78"/>
                          <a:pt x="91" y="78"/>
                          <a:pt x="91" y="78"/>
                        </a:cubicBezTo>
                        <a:cubicBezTo>
                          <a:pt x="91" y="78"/>
                          <a:pt x="91" y="78"/>
                          <a:pt x="91" y="78"/>
                        </a:cubicBezTo>
                        <a:cubicBezTo>
                          <a:pt x="91" y="78"/>
                          <a:pt x="91" y="78"/>
                          <a:pt x="92" y="78"/>
                        </a:cubicBezTo>
                        <a:cubicBezTo>
                          <a:pt x="94" y="78"/>
                          <a:pt x="96" y="76"/>
                          <a:pt x="97" y="75"/>
                        </a:cubicBezTo>
                        <a:cubicBezTo>
                          <a:pt x="97" y="75"/>
                          <a:pt x="97" y="75"/>
                          <a:pt x="97" y="75"/>
                        </a:cubicBezTo>
                        <a:cubicBezTo>
                          <a:pt x="98" y="74"/>
                          <a:pt x="98" y="74"/>
                          <a:pt x="99" y="74"/>
                        </a:cubicBezTo>
                        <a:cubicBezTo>
                          <a:pt x="99" y="73"/>
                          <a:pt x="99" y="73"/>
                          <a:pt x="99" y="73"/>
                        </a:cubicBezTo>
                        <a:cubicBezTo>
                          <a:pt x="99" y="73"/>
                          <a:pt x="100" y="73"/>
                          <a:pt x="100" y="72"/>
                        </a:cubicBezTo>
                        <a:cubicBezTo>
                          <a:pt x="100" y="72"/>
                          <a:pt x="100" y="73"/>
                          <a:pt x="100" y="73"/>
                        </a:cubicBezTo>
                        <a:close/>
                        <a:moveTo>
                          <a:pt x="91" y="68"/>
                        </a:moveTo>
                        <a:cubicBezTo>
                          <a:pt x="91" y="69"/>
                          <a:pt x="91" y="69"/>
                          <a:pt x="91" y="69"/>
                        </a:cubicBezTo>
                        <a:cubicBezTo>
                          <a:pt x="91" y="68"/>
                          <a:pt x="91" y="68"/>
                          <a:pt x="91" y="68"/>
                        </a:cubicBezTo>
                        <a:cubicBezTo>
                          <a:pt x="90" y="70"/>
                          <a:pt x="90" y="70"/>
                          <a:pt x="90" y="70"/>
                        </a:cubicBezTo>
                        <a:cubicBezTo>
                          <a:pt x="90" y="69"/>
                          <a:pt x="90" y="69"/>
                          <a:pt x="91" y="68"/>
                        </a:cubicBezTo>
                        <a:close/>
                        <a:moveTo>
                          <a:pt x="138" y="16"/>
                        </a:moveTo>
                        <a:cubicBezTo>
                          <a:pt x="138" y="16"/>
                          <a:pt x="138" y="16"/>
                          <a:pt x="138" y="16"/>
                        </a:cubicBezTo>
                        <a:cubicBezTo>
                          <a:pt x="137" y="16"/>
                          <a:pt x="137" y="16"/>
                          <a:pt x="137" y="16"/>
                        </a:cubicBezTo>
                        <a:lnTo>
                          <a:pt x="138" y="16"/>
                        </a:lnTo>
                        <a:close/>
                        <a:moveTo>
                          <a:pt x="139" y="18"/>
                        </a:moveTo>
                        <a:cubicBezTo>
                          <a:pt x="139" y="19"/>
                          <a:pt x="139" y="19"/>
                          <a:pt x="139" y="19"/>
                        </a:cubicBezTo>
                        <a:cubicBezTo>
                          <a:pt x="139" y="19"/>
                          <a:pt x="139" y="19"/>
                          <a:pt x="139" y="19"/>
                        </a:cubicBezTo>
                        <a:cubicBezTo>
                          <a:pt x="139" y="19"/>
                          <a:pt x="139" y="19"/>
                          <a:pt x="140" y="19"/>
                        </a:cubicBezTo>
                        <a:cubicBezTo>
                          <a:pt x="140" y="19"/>
                          <a:pt x="140" y="19"/>
                          <a:pt x="140" y="19"/>
                        </a:cubicBezTo>
                        <a:cubicBezTo>
                          <a:pt x="140" y="19"/>
                          <a:pt x="140" y="19"/>
                          <a:pt x="140" y="19"/>
                        </a:cubicBezTo>
                        <a:cubicBezTo>
                          <a:pt x="140" y="19"/>
                          <a:pt x="140" y="19"/>
                          <a:pt x="140" y="19"/>
                        </a:cubicBezTo>
                        <a:cubicBezTo>
                          <a:pt x="139" y="19"/>
                          <a:pt x="139" y="19"/>
                          <a:pt x="139" y="19"/>
                        </a:cubicBezTo>
                        <a:cubicBezTo>
                          <a:pt x="139" y="19"/>
                          <a:pt x="139" y="19"/>
                          <a:pt x="139" y="19"/>
                        </a:cubicBezTo>
                        <a:cubicBezTo>
                          <a:pt x="139" y="19"/>
                          <a:pt x="138" y="19"/>
                          <a:pt x="137" y="18"/>
                        </a:cubicBezTo>
                        <a:lnTo>
                          <a:pt x="139" y="18"/>
                        </a:lnTo>
                        <a:close/>
                        <a:moveTo>
                          <a:pt x="110" y="34"/>
                        </a:moveTo>
                        <a:cubicBezTo>
                          <a:pt x="110" y="34"/>
                          <a:pt x="110" y="34"/>
                          <a:pt x="110" y="34"/>
                        </a:cubicBezTo>
                        <a:cubicBezTo>
                          <a:pt x="110" y="35"/>
                          <a:pt x="110" y="35"/>
                          <a:pt x="110" y="34"/>
                        </a:cubicBezTo>
                        <a:cubicBezTo>
                          <a:pt x="110" y="34"/>
                          <a:pt x="110" y="34"/>
                          <a:pt x="110" y="34"/>
                        </a:cubicBezTo>
                        <a:cubicBezTo>
                          <a:pt x="110" y="34"/>
                          <a:pt x="110" y="34"/>
                          <a:pt x="110" y="34"/>
                        </a:cubicBezTo>
                        <a:cubicBezTo>
                          <a:pt x="110" y="34"/>
                          <a:pt x="110" y="34"/>
                          <a:pt x="110" y="34"/>
                        </a:cubicBezTo>
                        <a:cubicBezTo>
                          <a:pt x="110" y="34"/>
                          <a:pt x="110" y="34"/>
                          <a:pt x="110" y="34"/>
                        </a:cubicBezTo>
                        <a:close/>
                        <a:moveTo>
                          <a:pt x="128" y="18"/>
                        </a:moveTo>
                        <a:cubicBezTo>
                          <a:pt x="128" y="18"/>
                          <a:pt x="128" y="18"/>
                          <a:pt x="128" y="18"/>
                        </a:cubicBezTo>
                        <a:cubicBezTo>
                          <a:pt x="126" y="18"/>
                          <a:pt x="126" y="19"/>
                          <a:pt x="124" y="18"/>
                        </a:cubicBezTo>
                        <a:cubicBezTo>
                          <a:pt x="126" y="18"/>
                          <a:pt x="126" y="17"/>
                          <a:pt x="128" y="18"/>
                        </a:cubicBezTo>
                        <a:cubicBezTo>
                          <a:pt x="128" y="18"/>
                          <a:pt x="128" y="18"/>
                          <a:pt x="128" y="18"/>
                        </a:cubicBezTo>
                        <a:close/>
                        <a:moveTo>
                          <a:pt x="129" y="18"/>
                        </a:moveTo>
                        <a:cubicBezTo>
                          <a:pt x="129" y="17"/>
                          <a:pt x="129" y="17"/>
                          <a:pt x="129" y="17"/>
                        </a:cubicBezTo>
                        <a:cubicBezTo>
                          <a:pt x="130" y="17"/>
                          <a:pt x="130" y="17"/>
                          <a:pt x="130" y="17"/>
                        </a:cubicBezTo>
                        <a:lnTo>
                          <a:pt x="129" y="18"/>
                        </a:lnTo>
                        <a:close/>
                        <a:moveTo>
                          <a:pt x="131" y="16"/>
                        </a:moveTo>
                        <a:cubicBezTo>
                          <a:pt x="131" y="16"/>
                          <a:pt x="132" y="16"/>
                          <a:pt x="132" y="16"/>
                        </a:cubicBezTo>
                        <a:cubicBezTo>
                          <a:pt x="132" y="16"/>
                          <a:pt x="132" y="17"/>
                          <a:pt x="131" y="16"/>
                        </a:cubicBezTo>
                        <a:close/>
                        <a:moveTo>
                          <a:pt x="132" y="17"/>
                        </a:moveTo>
                        <a:cubicBezTo>
                          <a:pt x="132" y="16"/>
                          <a:pt x="132" y="16"/>
                          <a:pt x="132" y="16"/>
                        </a:cubicBezTo>
                        <a:cubicBezTo>
                          <a:pt x="132" y="16"/>
                          <a:pt x="132" y="16"/>
                          <a:pt x="132" y="16"/>
                        </a:cubicBezTo>
                        <a:cubicBezTo>
                          <a:pt x="132" y="16"/>
                          <a:pt x="132" y="16"/>
                          <a:pt x="132" y="16"/>
                        </a:cubicBezTo>
                        <a:cubicBezTo>
                          <a:pt x="132" y="16"/>
                          <a:pt x="132" y="16"/>
                          <a:pt x="132" y="17"/>
                        </a:cubicBezTo>
                        <a:close/>
                        <a:moveTo>
                          <a:pt x="117" y="17"/>
                        </a:moveTo>
                        <a:cubicBezTo>
                          <a:pt x="118" y="18"/>
                          <a:pt x="120" y="16"/>
                          <a:pt x="121" y="16"/>
                        </a:cubicBezTo>
                        <a:cubicBezTo>
                          <a:pt x="123" y="15"/>
                          <a:pt x="125" y="14"/>
                          <a:pt x="126" y="15"/>
                        </a:cubicBezTo>
                        <a:cubicBezTo>
                          <a:pt x="127" y="15"/>
                          <a:pt x="127" y="15"/>
                          <a:pt x="127" y="15"/>
                        </a:cubicBezTo>
                        <a:cubicBezTo>
                          <a:pt x="127" y="15"/>
                          <a:pt x="127" y="15"/>
                          <a:pt x="127" y="15"/>
                        </a:cubicBezTo>
                        <a:cubicBezTo>
                          <a:pt x="127" y="15"/>
                          <a:pt x="127" y="15"/>
                          <a:pt x="127" y="15"/>
                        </a:cubicBezTo>
                        <a:cubicBezTo>
                          <a:pt x="127" y="15"/>
                          <a:pt x="128" y="15"/>
                          <a:pt x="128" y="15"/>
                        </a:cubicBezTo>
                        <a:cubicBezTo>
                          <a:pt x="128" y="15"/>
                          <a:pt x="128" y="15"/>
                          <a:pt x="128" y="15"/>
                        </a:cubicBezTo>
                        <a:cubicBezTo>
                          <a:pt x="128" y="15"/>
                          <a:pt x="128" y="15"/>
                          <a:pt x="128" y="15"/>
                        </a:cubicBezTo>
                        <a:cubicBezTo>
                          <a:pt x="129" y="15"/>
                          <a:pt x="129" y="15"/>
                          <a:pt x="130" y="15"/>
                        </a:cubicBezTo>
                        <a:cubicBezTo>
                          <a:pt x="130" y="15"/>
                          <a:pt x="131" y="14"/>
                          <a:pt x="131" y="15"/>
                        </a:cubicBezTo>
                        <a:cubicBezTo>
                          <a:pt x="132" y="15"/>
                          <a:pt x="132" y="15"/>
                          <a:pt x="132" y="15"/>
                        </a:cubicBezTo>
                        <a:cubicBezTo>
                          <a:pt x="132" y="15"/>
                          <a:pt x="132" y="15"/>
                          <a:pt x="132" y="15"/>
                        </a:cubicBezTo>
                        <a:cubicBezTo>
                          <a:pt x="133" y="15"/>
                          <a:pt x="133" y="15"/>
                          <a:pt x="133" y="15"/>
                        </a:cubicBezTo>
                        <a:cubicBezTo>
                          <a:pt x="132" y="15"/>
                          <a:pt x="131" y="14"/>
                          <a:pt x="130" y="15"/>
                        </a:cubicBezTo>
                        <a:cubicBezTo>
                          <a:pt x="129" y="15"/>
                          <a:pt x="129" y="15"/>
                          <a:pt x="129" y="15"/>
                        </a:cubicBezTo>
                        <a:cubicBezTo>
                          <a:pt x="129" y="15"/>
                          <a:pt x="128" y="15"/>
                          <a:pt x="128" y="15"/>
                        </a:cubicBezTo>
                        <a:cubicBezTo>
                          <a:pt x="128" y="15"/>
                          <a:pt x="128" y="15"/>
                          <a:pt x="128" y="15"/>
                        </a:cubicBezTo>
                        <a:cubicBezTo>
                          <a:pt x="128" y="15"/>
                          <a:pt x="128" y="15"/>
                          <a:pt x="128" y="15"/>
                        </a:cubicBezTo>
                        <a:cubicBezTo>
                          <a:pt x="128" y="15"/>
                          <a:pt x="127" y="15"/>
                          <a:pt x="127" y="15"/>
                        </a:cubicBezTo>
                        <a:cubicBezTo>
                          <a:pt x="127" y="15"/>
                          <a:pt x="127" y="15"/>
                          <a:pt x="127" y="15"/>
                        </a:cubicBezTo>
                        <a:cubicBezTo>
                          <a:pt x="127" y="15"/>
                          <a:pt x="127" y="15"/>
                          <a:pt x="127" y="15"/>
                        </a:cubicBezTo>
                        <a:cubicBezTo>
                          <a:pt x="126" y="16"/>
                          <a:pt x="124" y="15"/>
                          <a:pt x="123" y="16"/>
                        </a:cubicBezTo>
                        <a:cubicBezTo>
                          <a:pt x="121" y="16"/>
                          <a:pt x="119" y="17"/>
                          <a:pt x="116" y="18"/>
                        </a:cubicBezTo>
                        <a:lnTo>
                          <a:pt x="117" y="17"/>
                        </a:lnTo>
                        <a:close/>
                        <a:moveTo>
                          <a:pt x="117" y="25"/>
                        </a:moveTo>
                        <a:cubicBezTo>
                          <a:pt x="115" y="27"/>
                          <a:pt x="115" y="27"/>
                          <a:pt x="115" y="27"/>
                        </a:cubicBezTo>
                        <a:cubicBezTo>
                          <a:pt x="114" y="27"/>
                          <a:pt x="114" y="27"/>
                          <a:pt x="114" y="27"/>
                        </a:cubicBezTo>
                        <a:lnTo>
                          <a:pt x="117" y="25"/>
                        </a:lnTo>
                        <a:close/>
                        <a:moveTo>
                          <a:pt x="113" y="20"/>
                        </a:moveTo>
                        <a:cubicBezTo>
                          <a:pt x="113" y="19"/>
                          <a:pt x="112" y="19"/>
                          <a:pt x="113" y="19"/>
                        </a:cubicBezTo>
                        <a:cubicBezTo>
                          <a:pt x="114" y="20"/>
                          <a:pt x="115" y="18"/>
                          <a:pt x="116" y="18"/>
                        </a:cubicBezTo>
                        <a:cubicBezTo>
                          <a:pt x="115" y="18"/>
                          <a:pt x="113" y="19"/>
                          <a:pt x="113" y="20"/>
                        </a:cubicBezTo>
                        <a:cubicBezTo>
                          <a:pt x="112" y="20"/>
                          <a:pt x="112" y="20"/>
                          <a:pt x="112" y="20"/>
                        </a:cubicBezTo>
                        <a:cubicBezTo>
                          <a:pt x="112" y="20"/>
                          <a:pt x="113" y="20"/>
                          <a:pt x="113" y="20"/>
                        </a:cubicBezTo>
                        <a:close/>
                        <a:moveTo>
                          <a:pt x="113" y="25"/>
                        </a:moveTo>
                        <a:cubicBezTo>
                          <a:pt x="113" y="26"/>
                          <a:pt x="113" y="26"/>
                          <a:pt x="113" y="26"/>
                        </a:cubicBezTo>
                        <a:cubicBezTo>
                          <a:pt x="113" y="25"/>
                          <a:pt x="113" y="25"/>
                          <a:pt x="113" y="25"/>
                        </a:cubicBezTo>
                        <a:close/>
                        <a:moveTo>
                          <a:pt x="114" y="27"/>
                        </a:moveTo>
                        <a:cubicBezTo>
                          <a:pt x="114" y="27"/>
                          <a:pt x="114" y="27"/>
                          <a:pt x="114" y="27"/>
                        </a:cubicBezTo>
                        <a:cubicBezTo>
                          <a:pt x="113" y="28"/>
                          <a:pt x="113" y="28"/>
                          <a:pt x="113" y="28"/>
                        </a:cubicBezTo>
                        <a:lnTo>
                          <a:pt x="114" y="27"/>
                        </a:lnTo>
                        <a:close/>
                        <a:moveTo>
                          <a:pt x="109" y="21"/>
                        </a:moveTo>
                        <a:cubicBezTo>
                          <a:pt x="109" y="22"/>
                          <a:pt x="109" y="22"/>
                          <a:pt x="110" y="22"/>
                        </a:cubicBezTo>
                        <a:cubicBezTo>
                          <a:pt x="110" y="20"/>
                          <a:pt x="111" y="21"/>
                          <a:pt x="112" y="20"/>
                        </a:cubicBezTo>
                        <a:cubicBezTo>
                          <a:pt x="111" y="21"/>
                          <a:pt x="110" y="22"/>
                          <a:pt x="108" y="22"/>
                        </a:cubicBezTo>
                        <a:cubicBezTo>
                          <a:pt x="109" y="22"/>
                          <a:pt x="109" y="22"/>
                          <a:pt x="109" y="21"/>
                        </a:cubicBezTo>
                        <a:close/>
                        <a:moveTo>
                          <a:pt x="107" y="33"/>
                        </a:moveTo>
                        <a:cubicBezTo>
                          <a:pt x="108" y="33"/>
                          <a:pt x="108" y="33"/>
                          <a:pt x="108" y="33"/>
                        </a:cubicBezTo>
                        <a:cubicBezTo>
                          <a:pt x="109" y="32"/>
                          <a:pt x="108" y="32"/>
                          <a:pt x="108" y="32"/>
                        </a:cubicBezTo>
                        <a:cubicBezTo>
                          <a:pt x="109" y="32"/>
                          <a:pt x="109" y="32"/>
                          <a:pt x="109" y="32"/>
                        </a:cubicBezTo>
                        <a:cubicBezTo>
                          <a:pt x="109" y="32"/>
                          <a:pt x="109" y="32"/>
                          <a:pt x="109" y="31"/>
                        </a:cubicBezTo>
                        <a:cubicBezTo>
                          <a:pt x="109" y="32"/>
                          <a:pt x="109" y="32"/>
                          <a:pt x="109" y="32"/>
                        </a:cubicBezTo>
                        <a:cubicBezTo>
                          <a:pt x="108" y="32"/>
                          <a:pt x="109" y="32"/>
                          <a:pt x="109" y="33"/>
                        </a:cubicBezTo>
                        <a:cubicBezTo>
                          <a:pt x="109" y="33"/>
                          <a:pt x="109" y="32"/>
                          <a:pt x="109" y="32"/>
                        </a:cubicBezTo>
                        <a:cubicBezTo>
                          <a:pt x="110" y="32"/>
                          <a:pt x="110" y="32"/>
                          <a:pt x="110" y="32"/>
                        </a:cubicBezTo>
                        <a:cubicBezTo>
                          <a:pt x="108" y="33"/>
                          <a:pt x="108" y="33"/>
                          <a:pt x="108" y="33"/>
                        </a:cubicBezTo>
                        <a:cubicBezTo>
                          <a:pt x="109" y="33"/>
                          <a:pt x="108" y="33"/>
                          <a:pt x="108" y="33"/>
                        </a:cubicBezTo>
                        <a:cubicBezTo>
                          <a:pt x="108" y="33"/>
                          <a:pt x="108" y="33"/>
                          <a:pt x="108" y="34"/>
                        </a:cubicBezTo>
                        <a:lnTo>
                          <a:pt x="107" y="33"/>
                        </a:lnTo>
                        <a:close/>
                        <a:moveTo>
                          <a:pt x="108" y="34"/>
                        </a:moveTo>
                        <a:cubicBezTo>
                          <a:pt x="108" y="34"/>
                          <a:pt x="108" y="34"/>
                          <a:pt x="108" y="34"/>
                        </a:cubicBezTo>
                        <a:cubicBezTo>
                          <a:pt x="108" y="34"/>
                          <a:pt x="108" y="34"/>
                          <a:pt x="108" y="34"/>
                        </a:cubicBezTo>
                        <a:cubicBezTo>
                          <a:pt x="108" y="34"/>
                          <a:pt x="108" y="34"/>
                          <a:pt x="108" y="34"/>
                        </a:cubicBezTo>
                        <a:close/>
                        <a:moveTo>
                          <a:pt x="103" y="36"/>
                        </a:moveTo>
                        <a:cubicBezTo>
                          <a:pt x="103" y="36"/>
                          <a:pt x="103" y="36"/>
                          <a:pt x="103" y="36"/>
                        </a:cubicBezTo>
                        <a:cubicBezTo>
                          <a:pt x="103" y="36"/>
                          <a:pt x="103" y="36"/>
                          <a:pt x="103" y="36"/>
                        </a:cubicBezTo>
                        <a:cubicBezTo>
                          <a:pt x="103" y="36"/>
                          <a:pt x="103" y="36"/>
                          <a:pt x="104" y="36"/>
                        </a:cubicBezTo>
                        <a:cubicBezTo>
                          <a:pt x="104" y="36"/>
                          <a:pt x="103" y="36"/>
                          <a:pt x="103" y="36"/>
                        </a:cubicBezTo>
                        <a:close/>
                        <a:moveTo>
                          <a:pt x="106" y="32"/>
                        </a:moveTo>
                        <a:cubicBezTo>
                          <a:pt x="106" y="31"/>
                          <a:pt x="106" y="31"/>
                          <a:pt x="106" y="31"/>
                        </a:cubicBezTo>
                        <a:cubicBezTo>
                          <a:pt x="106" y="31"/>
                          <a:pt x="106" y="31"/>
                          <a:pt x="106" y="31"/>
                        </a:cubicBezTo>
                        <a:cubicBezTo>
                          <a:pt x="106" y="31"/>
                          <a:pt x="106" y="31"/>
                          <a:pt x="106" y="31"/>
                        </a:cubicBezTo>
                        <a:cubicBezTo>
                          <a:pt x="106" y="31"/>
                          <a:pt x="106" y="31"/>
                          <a:pt x="106" y="31"/>
                        </a:cubicBezTo>
                        <a:cubicBezTo>
                          <a:pt x="106" y="31"/>
                          <a:pt x="106" y="31"/>
                          <a:pt x="106" y="31"/>
                        </a:cubicBezTo>
                        <a:cubicBezTo>
                          <a:pt x="107" y="31"/>
                          <a:pt x="106" y="31"/>
                          <a:pt x="106" y="32"/>
                        </a:cubicBezTo>
                        <a:close/>
                        <a:moveTo>
                          <a:pt x="106" y="25"/>
                        </a:moveTo>
                        <a:cubicBezTo>
                          <a:pt x="106" y="25"/>
                          <a:pt x="106" y="25"/>
                          <a:pt x="106" y="25"/>
                        </a:cubicBezTo>
                        <a:cubicBezTo>
                          <a:pt x="106" y="25"/>
                          <a:pt x="106" y="25"/>
                          <a:pt x="106" y="25"/>
                        </a:cubicBezTo>
                        <a:close/>
                        <a:moveTo>
                          <a:pt x="106" y="27"/>
                        </a:moveTo>
                        <a:cubicBezTo>
                          <a:pt x="105" y="29"/>
                          <a:pt x="105" y="29"/>
                          <a:pt x="105" y="29"/>
                        </a:cubicBezTo>
                        <a:cubicBezTo>
                          <a:pt x="105" y="29"/>
                          <a:pt x="105" y="28"/>
                          <a:pt x="106" y="27"/>
                        </a:cubicBezTo>
                        <a:close/>
                        <a:moveTo>
                          <a:pt x="104" y="33"/>
                        </a:move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5" y="33"/>
                          <a:pt x="105" y="33"/>
                          <a:pt x="105" y="33"/>
                        </a:cubicBezTo>
                        <a:cubicBezTo>
                          <a:pt x="105" y="33"/>
                          <a:pt x="105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lose/>
                        <a:moveTo>
                          <a:pt x="102" y="36"/>
                        </a:moveTo>
                        <a:cubicBezTo>
                          <a:pt x="103" y="35"/>
                          <a:pt x="102" y="34"/>
                          <a:pt x="103" y="34"/>
                        </a:cubicBezTo>
                        <a:cubicBezTo>
                          <a:pt x="103" y="34"/>
                          <a:pt x="104" y="34"/>
                          <a:pt x="104" y="34"/>
                        </a:cubicBezTo>
                        <a:cubicBezTo>
                          <a:pt x="104" y="34"/>
                          <a:pt x="104" y="34"/>
                          <a:pt x="104" y="34"/>
                        </a:cubicBezTo>
                        <a:cubicBezTo>
                          <a:pt x="104" y="34"/>
                          <a:pt x="104" y="34"/>
                          <a:pt x="104" y="34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4"/>
                        </a:cubicBezTo>
                        <a:cubicBezTo>
                          <a:pt x="104" y="34"/>
                          <a:pt x="104" y="34"/>
                          <a:pt x="104" y="34"/>
                        </a:cubicBezTo>
                        <a:cubicBezTo>
                          <a:pt x="104" y="34"/>
                          <a:pt x="104" y="34"/>
                          <a:pt x="104" y="34"/>
                        </a:cubicBezTo>
                        <a:cubicBezTo>
                          <a:pt x="104" y="34"/>
                          <a:pt x="104" y="34"/>
                          <a:pt x="104" y="34"/>
                        </a:cubicBezTo>
                        <a:cubicBezTo>
                          <a:pt x="104" y="34"/>
                          <a:pt x="103" y="36"/>
                          <a:pt x="102" y="36"/>
                        </a:cubicBezTo>
                        <a:cubicBezTo>
                          <a:pt x="102" y="36"/>
                          <a:pt x="102" y="36"/>
                          <a:pt x="102" y="36"/>
                        </a:cubicBezTo>
                        <a:close/>
                        <a:moveTo>
                          <a:pt x="95" y="43"/>
                        </a:moveTo>
                        <a:cubicBezTo>
                          <a:pt x="96" y="42"/>
                          <a:pt x="96" y="42"/>
                          <a:pt x="96" y="42"/>
                        </a:cubicBezTo>
                        <a:cubicBezTo>
                          <a:pt x="96" y="42"/>
                          <a:pt x="96" y="42"/>
                          <a:pt x="96" y="42"/>
                        </a:cubicBezTo>
                        <a:lnTo>
                          <a:pt x="95" y="43"/>
                        </a:lnTo>
                        <a:close/>
                        <a:moveTo>
                          <a:pt x="98" y="41"/>
                        </a:moveTo>
                        <a:cubicBezTo>
                          <a:pt x="98" y="40"/>
                          <a:pt x="98" y="40"/>
                          <a:pt x="98" y="40"/>
                        </a:cubicBezTo>
                        <a:cubicBezTo>
                          <a:pt x="99" y="40"/>
                          <a:pt x="99" y="40"/>
                          <a:pt x="99" y="40"/>
                        </a:cubicBezTo>
                        <a:lnTo>
                          <a:pt x="98" y="41"/>
                        </a:lnTo>
                        <a:close/>
                        <a:moveTo>
                          <a:pt x="93" y="43"/>
                        </a:moveTo>
                        <a:cubicBezTo>
                          <a:pt x="93" y="42"/>
                          <a:pt x="95" y="42"/>
                          <a:pt x="95" y="41"/>
                        </a:cubicBezTo>
                        <a:cubicBezTo>
                          <a:pt x="95" y="41"/>
                          <a:pt x="95" y="41"/>
                          <a:pt x="95" y="41"/>
                        </a:cubicBezTo>
                        <a:cubicBezTo>
                          <a:pt x="95" y="41"/>
                          <a:pt x="95" y="41"/>
                          <a:pt x="95" y="41"/>
                        </a:cubicBezTo>
                        <a:cubicBezTo>
                          <a:pt x="96" y="41"/>
                          <a:pt x="96" y="41"/>
                          <a:pt x="96" y="41"/>
                        </a:cubicBezTo>
                        <a:cubicBezTo>
                          <a:pt x="96" y="41"/>
                          <a:pt x="96" y="41"/>
                          <a:pt x="96" y="41"/>
                        </a:cubicBezTo>
                        <a:cubicBezTo>
                          <a:pt x="96" y="41"/>
                          <a:pt x="96" y="41"/>
                          <a:pt x="96" y="41"/>
                        </a:cubicBezTo>
                        <a:cubicBezTo>
                          <a:pt x="97" y="40"/>
                          <a:pt x="97" y="40"/>
                          <a:pt x="97" y="40"/>
                        </a:cubicBezTo>
                        <a:cubicBezTo>
                          <a:pt x="97" y="40"/>
                          <a:pt x="97" y="40"/>
                          <a:pt x="97" y="40"/>
                        </a:cubicBezTo>
                        <a:cubicBezTo>
                          <a:pt x="98" y="39"/>
                          <a:pt x="98" y="38"/>
                          <a:pt x="99" y="39"/>
                        </a:cubicBezTo>
                        <a:cubicBezTo>
                          <a:pt x="97" y="40"/>
                          <a:pt x="95" y="42"/>
                          <a:pt x="93" y="43"/>
                        </a:cubicBezTo>
                        <a:close/>
                        <a:moveTo>
                          <a:pt x="99" y="32"/>
                        </a:moveTo>
                        <a:cubicBezTo>
                          <a:pt x="99" y="32"/>
                          <a:pt x="99" y="32"/>
                          <a:pt x="99" y="32"/>
                        </a:cubicBezTo>
                        <a:cubicBezTo>
                          <a:pt x="99" y="32"/>
                          <a:pt x="100" y="33"/>
                          <a:pt x="99" y="34"/>
                        </a:cubicBezTo>
                        <a:cubicBezTo>
                          <a:pt x="99" y="34"/>
                          <a:pt x="99" y="34"/>
                          <a:pt x="99" y="34"/>
                        </a:cubicBezTo>
                        <a:cubicBezTo>
                          <a:pt x="99" y="34"/>
                          <a:pt x="99" y="34"/>
                          <a:pt x="99" y="34"/>
                        </a:cubicBezTo>
                        <a:cubicBezTo>
                          <a:pt x="99" y="34"/>
                          <a:pt x="99" y="34"/>
                          <a:pt x="99" y="34"/>
                        </a:cubicBezTo>
                        <a:cubicBezTo>
                          <a:pt x="99" y="34"/>
                          <a:pt x="99" y="33"/>
                          <a:pt x="99" y="33"/>
                        </a:cubicBezTo>
                        <a:cubicBezTo>
                          <a:pt x="98" y="33"/>
                          <a:pt x="98" y="33"/>
                          <a:pt x="98" y="34"/>
                        </a:cubicBezTo>
                        <a:cubicBezTo>
                          <a:pt x="98" y="33"/>
                          <a:pt x="99" y="33"/>
                          <a:pt x="99" y="32"/>
                        </a:cubicBezTo>
                        <a:close/>
                        <a:moveTo>
                          <a:pt x="97" y="36"/>
                        </a:moveTo>
                        <a:cubicBezTo>
                          <a:pt x="96" y="36"/>
                          <a:pt x="96" y="36"/>
                          <a:pt x="96" y="36"/>
                        </a:cubicBezTo>
                        <a:cubicBezTo>
                          <a:pt x="96" y="37"/>
                          <a:pt x="96" y="37"/>
                          <a:pt x="96" y="37"/>
                        </a:cubicBezTo>
                        <a:lnTo>
                          <a:pt x="97" y="36"/>
                        </a:lnTo>
                        <a:close/>
                        <a:moveTo>
                          <a:pt x="91" y="40"/>
                        </a:moveTo>
                        <a:cubicBezTo>
                          <a:pt x="91" y="40"/>
                          <a:pt x="91" y="40"/>
                          <a:pt x="91" y="40"/>
                        </a:cubicBezTo>
                        <a:cubicBezTo>
                          <a:pt x="92" y="40"/>
                          <a:pt x="93" y="39"/>
                          <a:pt x="93" y="39"/>
                        </a:cubicBezTo>
                        <a:cubicBezTo>
                          <a:pt x="93" y="39"/>
                          <a:pt x="93" y="38"/>
                          <a:pt x="93" y="38"/>
                        </a:cubicBezTo>
                        <a:cubicBezTo>
                          <a:pt x="93" y="38"/>
                          <a:pt x="93" y="38"/>
                          <a:pt x="93" y="38"/>
                        </a:cubicBezTo>
                        <a:cubicBezTo>
                          <a:pt x="92" y="38"/>
                          <a:pt x="92" y="38"/>
                          <a:pt x="92" y="39"/>
                        </a:cubicBezTo>
                        <a:cubicBezTo>
                          <a:pt x="92" y="38"/>
                          <a:pt x="92" y="39"/>
                          <a:pt x="91" y="38"/>
                        </a:cubicBezTo>
                        <a:cubicBezTo>
                          <a:pt x="92" y="38"/>
                          <a:pt x="93" y="38"/>
                          <a:pt x="92" y="37"/>
                        </a:cubicBezTo>
                        <a:cubicBezTo>
                          <a:pt x="93" y="37"/>
                          <a:pt x="93" y="37"/>
                          <a:pt x="93" y="37"/>
                        </a:cubicBezTo>
                        <a:cubicBezTo>
                          <a:pt x="93" y="38"/>
                          <a:pt x="93" y="38"/>
                          <a:pt x="93" y="38"/>
                        </a:cubicBezTo>
                        <a:cubicBezTo>
                          <a:pt x="93" y="39"/>
                          <a:pt x="93" y="37"/>
                          <a:pt x="94" y="37"/>
                        </a:cubicBezTo>
                        <a:cubicBezTo>
                          <a:pt x="94" y="37"/>
                          <a:pt x="94" y="37"/>
                          <a:pt x="94" y="37"/>
                        </a:cubicBezTo>
                        <a:cubicBezTo>
                          <a:pt x="94" y="37"/>
                          <a:pt x="93" y="37"/>
                          <a:pt x="93" y="37"/>
                        </a:cubicBezTo>
                        <a:cubicBezTo>
                          <a:pt x="93" y="37"/>
                          <a:pt x="94" y="37"/>
                          <a:pt x="95" y="37"/>
                        </a:cubicBezTo>
                        <a:cubicBezTo>
                          <a:pt x="95" y="37"/>
                          <a:pt x="94" y="37"/>
                          <a:pt x="94" y="37"/>
                        </a:cubicBezTo>
                        <a:cubicBezTo>
                          <a:pt x="94" y="37"/>
                          <a:pt x="94" y="37"/>
                          <a:pt x="94" y="37"/>
                        </a:cubicBezTo>
                        <a:cubicBezTo>
                          <a:pt x="94" y="37"/>
                          <a:pt x="94" y="37"/>
                          <a:pt x="94" y="37"/>
                        </a:cubicBezTo>
                        <a:cubicBezTo>
                          <a:pt x="93" y="38"/>
                          <a:pt x="93" y="38"/>
                          <a:pt x="93" y="38"/>
                        </a:cubicBezTo>
                        <a:cubicBezTo>
                          <a:pt x="93" y="38"/>
                          <a:pt x="94" y="38"/>
                          <a:pt x="94" y="38"/>
                        </a:cubicBezTo>
                        <a:cubicBezTo>
                          <a:pt x="95" y="37"/>
                          <a:pt x="95" y="37"/>
                          <a:pt x="95" y="37"/>
                        </a:cubicBezTo>
                        <a:cubicBezTo>
                          <a:pt x="95" y="38"/>
                          <a:pt x="95" y="38"/>
                          <a:pt x="95" y="38"/>
                        </a:cubicBezTo>
                        <a:cubicBezTo>
                          <a:pt x="96" y="37"/>
                          <a:pt x="97" y="37"/>
                          <a:pt x="98" y="36"/>
                        </a:cubicBezTo>
                        <a:cubicBezTo>
                          <a:pt x="98" y="36"/>
                          <a:pt x="99" y="35"/>
                          <a:pt x="99" y="35"/>
                        </a:cubicBezTo>
                        <a:cubicBezTo>
                          <a:pt x="99" y="35"/>
                          <a:pt x="98" y="36"/>
                          <a:pt x="98" y="36"/>
                        </a:cubicBezTo>
                        <a:cubicBezTo>
                          <a:pt x="96" y="38"/>
                          <a:pt x="94" y="39"/>
                          <a:pt x="92" y="40"/>
                        </a:cubicBezTo>
                        <a:cubicBezTo>
                          <a:pt x="91" y="40"/>
                          <a:pt x="91" y="40"/>
                          <a:pt x="91" y="40"/>
                        </a:cubicBezTo>
                        <a:close/>
                        <a:moveTo>
                          <a:pt x="90" y="37"/>
                        </a:moveTo>
                        <a:cubicBezTo>
                          <a:pt x="90" y="37"/>
                          <a:pt x="90" y="37"/>
                          <a:pt x="90" y="37"/>
                        </a:cubicBezTo>
                        <a:cubicBezTo>
                          <a:pt x="90" y="38"/>
                          <a:pt x="90" y="38"/>
                          <a:pt x="89" y="39"/>
                        </a:cubicBezTo>
                        <a:cubicBezTo>
                          <a:pt x="90" y="39"/>
                          <a:pt x="90" y="38"/>
                          <a:pt x="90" y="37"/>
                        </a:cubicBezTo>
                        <a:close/>
                        <a:moveTo>
                          <a:pt x="88" y="49"/>
                        </a:moveTo>
                        <a:cubicBezTo>
                          <a:pt x="88" y="48"/>
                          <a:pt x="88" y="49"/>
                          <a:pt x="89" y="48"/>
                        </a:cubicBezTo>
                        <a:cubicBezTo>
                          <a:pt x="89" y="49"/>
                          <a:pt x="89" y="49"/>
                          <a:pt x="89" y="49"/>
                        </a:cubicBezTo>
                        <a:cubicBezTo>
                          <a:pt x="88" y="49"/>
                          <a:pt x="88" y="49"/>
                          <a:pt x="88" y="49"/>
                        </a:cubicBezTo>
                        <a:cubicBezTo>
                          <a:pt x="87" y="49"/>
                          <a:pt x="87" y="49"/>
                          <a:pt x="87" y="49"/>
                        </a:cubicBezTo>
                        <a:cubicBezTo>
                          <a:pt x="87" y="49"/>
                          <a:pt x="88" y="48"/>
                          <a:pt x="88" y="49"/>
                        </a:cubicBezTo>
                        <a:close/>
                        <a:moveTo>
                          <a:pt x="72" y="22"/>
                        </a:moveTo>
                        <a:cubicBezTo>
                          <a:pt x="73" y="22"/>
                          <a:pt x="73" y="22"/>
                          <a:pt x="73" y="22"/>
                        </a:cubicBezTo>
                        <a:cubicBezTo>
                          <a:pt x="72" y="22"/>
                          <a:pt x="72" y="22"/>
                          <a:pt x="72" y="22"/>
                        </a:cubicBezTo>
                        <a:close/>
                        <a:moveTo>
                          <a:pt x="57" y="13"/>
                        </a:moveTo>
                        <a:cubicBezTo>
                          <a:pt x="58" y="13"/>
                          <a:pt x="57" y="15"/>
                          <a:pt x="57" y="15"/>
                        </a:cubicBezTo>
                        <a:cubicBezTo>
                          <a:pt x="57" y="16"/>
                          <a:pt x="57" y="16"/>
                          <a:pt x="57" y="16"/>
                        </a:cubicBezTo>
                        <a:cubicBezTo>
                          <a:pt x="57" y="15"/>
                          <a:pt x="57" y="15"/>
                          <a:pt x="57" y="14"/>
                        </a:cubicBezTo>
                        <a:lnTo>
                          <a:pt x="57" y="13"/>
                        </a:lnTo>
                        <a:close/>
                        <a:moveTo>
                          <a:pt x="2" y="69"/>
                        </a:moveTo>
                        <a:cubicBezTo>
                          <a:pt x="2" y="67"/>
                          <a:pt x="2" y="67"/>
                          <a:pt x="2" y="67"/>
                        </a:cubicBezTo>
                        <a:cubicBezTo>
                          <a:pt x="2" y="68"/>
                          <a:pt x="2" y="68"/>
                          <a:pt x="2" y="68"/>
                        </a:cubicBezTo>
                        <a:lnTo>
                          <a:pt x="2" y="69"/>
                        </a:lnTo>
                        <a:close/>
                        <a:moveTo>
                          <a:pt x="2" y="58"/>
                        </a:moveTo>
                        <a:cubicBezTo>
                          <a:pt x="2" y="57"/>
                          <a:pt x="2" y="57"/>
                          <a:pt x="3" y="56"/>
                        </a:cubicBezTo>
                        <a:cubicBezTo>
                          <a:pt x="3" y="57"/>
                          <a:pt x="3" y="57"/>
                          <a:pt x="2" y="58"/>
                        </a:cubicBezTo>
                        <a:close/>
                        <a:moveTo>
                          <a:pt x="6" y="73"/>
                        </a:moveTo>
                        <a:cubicBezTo>
                          <a:pt x="7" y="73"/>
                          <a:pt x="7" y="72"/>
                          <a:pt x="7" y="73"/>
                        </a:cubicBezTo>
                        <a:cubicBezTo>
                          <a:pt x="7" y="73"/>
                          <a:pt x="7" y="72"/>
                          <a:pt x="6" y="73"/>
                        </a:cubicBezTo>
                        <a:close/>
                        <a:moveTo>
                          <a:pt x="55" y="43"/>
                        </a:moveTo>
                        <a:cubicBezTo>
                          <a:pt x="54" y="42"/>
                          <a:pt x="55" y="40"/>
                          <a:pt x="55" y="39"/>
                        </a:cubicBezTo>
                        <a:cubicBezTo>
                          <a:pt x="56" y="40"/>
                          <a:pt x="55" y="42"/>
                          <a:pt x="55" y="43"/>
                        </a:cubicBezTo>
                        <a:close/>
                        <a:moveTo>
                          <a:pt x="10" y="73"/>
                        </a:moveTo>
                        <a:cubicBezTo>
                          <a:pt x="9" y="72"/>
                          <a:pt x="9" y="71"/>
                          <a:pt x="9" y="71"/>
                        </a:cubicBezTo>
                        <a:cubicBezTo>
                          <a:pt x="9" y="72"/>
                          <a:pt x="10" y="73"/>
                          <a:pt x="11" y="74"/>
                        </a:cubicBezTo>
                        <a:cubicBezTo>
                          <a:pt x="10" y="75"/>
                          <a:pt x="11" y="73"/>
                          <a:pt x="10" y="73"/>
                        </a:cubicBezTo>
                        <a:close/>
                        <a:moveTo>
                          <a:pt x="11" y="75"/>
                        </a:moveTo>
                        <a:cubicBezTo>
                          <a:pt x="11" y="75"/>
                          <a:pt x="11" y="75"/>
                          <a:pt x="11" y="75"/>
                        </a:cubicBezTo>
                        <a:cubicBezTo>
                          <a:pt x="12" y="75"/>
                          <a:pt x="12" y="75"/>
                          <a:pt x="12" y="75"/>
                        </a:cubicBezTo>
                        <a:lnTo>
                          <a:pt x="11" y="75"/>
                        </a:lnTo>
                        <a:close/>
                        <a:moveTo>
                          <a:pt x="15" y="78"/>
                        </a:moveTo>
                        <a:cubicBezTo>
                          <a:pt x="14" y="77"/>
                          <a:pt x="14" y="77"/>
                          <a:pt x="14" y="77"/>
                        </a:cubicBezTo>
                        <a:cubicBezTo>
                          <a:pt x="15" y="77"/>
                          <a:pt x="15" y="77"/>
                          <a:pt x="15" y="77"/>
                        </a:cubicBezTo>
                        <a:lnTo>
                          <a:pt x="15" y="78"/>
                        </a:lnTo>
                        <a:close/>
                        <a:moveTo>
                          <a:pt x="14" y="76"/>
                        </a:moveTo>
                        <a:cubicBezTo>
                          <a:pt x="15" y="75"/>
                          <a:pt x="15" y="76"/>
                          <a:pt x="15" y="76"/>
                        </a:cubicBezTo>
                        <a:cubicBezTo>
                          <a:pt x="15" y="76"/>
                          <a:pt x="15" y="77"/>
                          <a:pt x="14" y="76"/>
                        </a:cubicBezTo>
                        <a:close/>
                        <a:moveTo>
                          <a:pt x="20" y="78"/>
                        </a:moveTo>
                        <a:cubicBezTo>
                          <a:pt x="19" y="77"/>
                          <a:pt x="19" y="78"/>
                          <a:pt x="19" y="78"/>
                        </a:cubicBezTo>
                        <a:cubicBezTo>
                          <a:pt x="19" y="78"/>
                          <a:pt x="19" y="78"/>
                          <a:pt x="19" y="78"/>
                        </a:cubicBezTo>
                        <a:cubicBezTo>
                          <a:pt x="18" y="78"/>
                          <a:pt x="17" y="78"/>
                          <a:pt x="16" y="77"/>
                        </a:cubicBezTo>
                        <a:cubicBezTo>
                          <a:pt x="16" y="77"/>
                          <a:pt x="17" y="78"/>
                          <a:pt x="18" y="78"/>
                        </a:cubicBezTo>
                        <a:cubicBezTo>
                          <a:pt x="18" y="78"/>
                          <a:pt x="18" y="77"/>
                          <a:pt x="18" y="77"/>
                        </a:cubicBezTo>
                        <a:cubicBezTo>
                          <a:pt x="17" y="77"/>
                          <a:pt x="17" y="77"/>
                          <a:pt x="17" y="77"/>
                        </a:cubicBezTo>
                        <a:cubicBezTo>
                          <a:pt x="17" y="76"/>
                          <a:pt x="17" y="77"/>
                          <a:pt x="17" y="77"/>
                        </a:cubicBezTo>
                        <a:cubicBezTo>
                          <a:pt x="17" y="76"/>
                          <a:pt x="17" y="76"/>
                          <a:pt x="17" y="76"/>
                        </a:cubicBezTo>
                        <a:cubicBezTo>
                          <a:pt x="16" y="76"/>
                          <a:pt x="16" y="76"/>
                          <a:pt x="16" y="76"/>
                        </a:cubicBezTo>
                        <a:cubicBezTo>
                          <a:pt x="16" y="76"/>
                          <a:pt x="17" y="76"/>
                          <a:pt x="17" y="76"/>
                        </a:cubicBezTo>
                        <a:cubicBezTo>
                          <a:pt x="16" y="75"/>
                          <a:pt x="15" y="75"/>
                          <a:pt x="14" y="75"/>
                        </a:cubicBezTo>
                        <a:cubicBezTo>
                          <a:pt x="14" y="75"/>
                          <a:pt x="14" y="75"/>
                          <a:pt x="14" y="75"/>
                        </a:cubicBezTo>
                        <a:cubicBezTo>
                          <a:pt x="15" y="75"/>
                          <a:pt x="15" y="74"/>
                          <a:pt x="15" y="75"/>
                        </a:cubicBezTo>
                        <a:cubicBezTo>
                          <a:pt x="16" y="74"/>
                          <a:pt x="18" y="75"/>
                          <a:pt x="19" y="75"/>
                        </a:cubicBezTo>
                        <a:cubicBezTo>
                          <a:pt x="19" y="76"/>
                          <a:pt x="20" y="77"/>
                          <a:pt x="20" y="78"/>
                        </a:cubicBezTo>
                        <a:close/>
                        <a:moveTo>
                          <a:pt x="47" y="90"/>
                        </a:moveTo>
                        <a:cubicBezTo>
                          <a:pt x="47" y="90"/>
                          <a:pt x="47" y="90"/>
                          <a:pt x="47" y="90"/>
                        </a:cubicBezTo>
                        <a:cubicBezTo>
                          <a:pt x="46" y="90"/>
                          <a:pt x="46" y="90"/>
                          <a:pt x="46" y="90"/>
                        </a:cubicBezTo>
                        <a:cubicBezTo>
                          <a:pt x="46" y="90"/>
                          <a:pt x="46" y="90"/>
                          <a:pt x="46" y="90"/>
                        </a:cubicBezTo>
                        <a:cubicBezTo>
                          <a:pt x="46" y="90"/>
                          <a:pt x="46" y="90"/>
                          <a:pt x="46" y="90"/>
                        </a:cubicBezTo>
                        <a:cubicBezTo>
                          <a:pt x="46" y="90"/>
                          <a:pt x="46" y="90"/>
                          <a:pt x="46" y="90"/>
                        </a:cubicBezTo>
                        <a:cubicBezTo>
                          <a:pt x="46" y="90"/>
                          <a:pt x="46" y="90"/>
                          <a:pt x="46" y="90"/>
                        </a:cubicBezTo>
                        <a:cubicBezTo>
                          <a:pt x="46" y="90"/>
                          <a:pt x="46" y="90"/>
                          <a:pt x="46" y="90"/>
                        </a:cubicBezTo>
                        <a:cubicBezTo>
                          <a:pt x="47" y="89"/>
                          <a:pt x="47" y="89"/>
                          <a:pt x="47" y="89"/>
                        </a:cubicBezTo>
                        <a:cubicBezTo>
                          <a:pt x="47" y="89"/>
                          <a:pt x="47" y="89"/>
                          <a:pt x="47" y="89"/>
                        </a:cubicBezTo>
                        <a:cubicBezTo>
                          <a:pt x="47" y="89"/>
                          <a:pt x="47" y="89"/>
                          <a:pt x="47" y="89"/>
                        </a:cubicBezTo>
                        <a:cubicBezTo>
                          <a:pt x="47" y="89"/>
                          <a:pt x="47" y="89"/>
                          <a:pt x="47" y="89"/>
                        </a:cubicBezTo>
                        <a:cubicBezTo>
                          <a:pt x="48" y="89"/>
                          <a:pt x="48" y="89"/>
                          <a:pt x="48" y="89"/>
                        </a:cubicBezTo>
                        <a:lnTo>
                          <a:pt x="47" y="90"/>
                        </a:lnTo>
                        <a:close/>
                        <a:moveTo>
                          <a:pt x="48" y="89"/>
                        </a:moveTo>
                        <a:cubicBezTo>
                          <a:pt x="48" y="89"/>
                          <a:pt x="48" y="88"/>
                          <a:pt x="48" y="88"/>
                        </a:cubicBezTo>
                        <a:cubicBezTo>
                          <a:pt x="48" y="88"/>
                          <a:pt x="48" y="89"/>
                          <a:pt x="48" y="89"/>
                        </a:cubicBezTo>
                        <a:close/>
                        <a:moveTo>
                          <a:pt x="49" y="79"/>
                        </a:moveTo>
                        <a:cubicBezTo>
                          <a:pt x="49" y="79"/>
                          <a:pt x="49" y="79"/>
                          <a:pt x="49" y="79"/>
                        </a:cubicBezTo>
                        <a:cubicBezTo>
                          <a:pt x="49" y="79"/>
                          <a:pt x="49" y="79"/>
                          <a:pt x="49" y="79"/>
                        </a:cubicBezTo>
                        <a:cubicBezTo>
                          <a:pt x="49" y="79"/>
                          <a:pt x="50" y="79"/>
                          <a:pt x="50" y="79"/>
                        </a:cubicBezTo>
                        <a:cubicBezTo>
                          <a:pt x="49" y="79"/>
                          <a:pt x="49" y="79"/>
                          <a:pt x="49" y="79"/>
                        </a:cubicBezTo>
                        <a:close/>
                        <a:moveTo>
                          <a:pt x="51" y="87"/>
                        </a:moveTo>
                        <a:cubicBezTo>
                          <a:pt x="51" y="87"/>
                          <a:pt x="51" y="87"/>
                          <a:pt x="51" y="87"/>
                        </a:cubicBezTo>
                        <a:cubicBezTo>
                          <a:pt x="52" y="87"/>
                          <a:pt x="52" y="87"/>
                          <a:pt x="52" y="87"/>
                        </a:cubicBezTo>
                        <a:cubicBezTo>
                          <a:pt x="52" y="87"/>
                          <a:pt x="52" y="87"/>
                          <a:pt x="52" y="87"/>
                        </a:cubicBezTo>
                        <a:lnTo>
                          <a:pt x="51" y="87"/>
                        </a:lnTo>
                        <a:close/>
                        <a:moveTo>
                          <a:pt x="50" y="76"/>
                        </a:moveTo>
                        <a:cubicBezTo>
                          <a:pt x="46" y="78"/>
                          <a:pt x="41" y="79"/>
                          <a:pt x="36" y="78"/>
                        </a:cubicBezTo>
                        <a:cubicBezTo>
                          <a:pt x="32" y="76"/>
                          <a:pt x="27" y="73"/>
                          <a:pt x="26" y="69"/>
                        </a:cubicBezTo>
                        <a:cubicBezTo>
                          <a:pt x="25" y="67"/>
                          <a:pt x="23" y="67"/>
                          <a:pt x="21" y="66"/>
                        </a:cubicBezTo>
                        <a:cubicBezTo>
                          <a:pt x="21" y="69"/>
                          <a:pt x="21" y="69"/>
                          <a:pt x="21" y="69"/>
                        </a:cubicBezTo>
                        <a:cubicBezTo>
                          <a:pt x="21" y="69"/>
                          <a:pt x="21" y="68"/>
                          <a:pt x="20" y="68"/>
                        </a:cubicBezTo>
                        <a:cubicBezTo>
                          <a:pt x="20" y="69"/>
                          <a:pt x="20" y="69"/>
                          <a:pt x="20" y="69"/>
                        </a:cubicBezTo>
                        <a:cubicBezTo>
                          <a:pt x="19" y="69"/>
                          <a:pt x="19" y="69"/>
                          <a:pt x="19" y="69"/>
                        </a:cubicBezTo>
                        <a:cubicBezTo>
                          <a:pt x="19" y="69"/>
                          <a:pt x="18" y="69"/>
                          <a:pt x="19" y="70"/>
                        </a:cubicBezTo>
                        <a:cubicBezTo>
                          <a:pt x="19" y="70"/>
                          <a:pt x="19" y="70"/>
                          <a:pt x="19" y="70"/>
                        </a:cubicBezTo>
                        <a:cubicBezTo>
                          <a:pt x="18" y="70"/>
                          <a:pt x="19" y="71"/>
                          <a:pt x="19" y="72"/>
                        </a:cubicBezTo>
                        <a:cubicBezTo>
                          <a:pt x="18" y="72"/>
                          <a:pt x="18" y="72"/>
                          <a:pt x="18" y="72"/>
                        </a:cubicBezTo>
                        <a:cubicBezTo>
                          <a:pt x="18" y="72"/>
                          <a:pt x="18" y="73"/>
                          <a:pt x="18" y="74"/>
                        </a:cubicBezTo>
                        <a:cubicBezTo>
                          <a:pt x="18" y="74"/>
                          <a:pt x="18" y="74"/>
                          <a:pt x="18" y="74"/>
                        </a:cubicBezTo>
                        <a:cubicBezTo>
                          <a:pt x="18" y="74"/>
                          <a:pt x="18" y="74"/>
                          <a:pt x="18" y="74"/>
                        </a:cubicBezTo>
                        <a:cubicBezTo>
                          <a:pt x="18" y="74"/>
                          <a:pt x="18" y="74"/>
                          <a:pt x="18" y="74"/>
                        </a:cubicBezTo>
                        <a:cubicBezTo>
                          <a:pt x="19" y="75"/>
                          <a:pt x="19" y="75"/>
                          <a:pt x="19" y="75"/>
                        </a:cubicBezTo>
                        <a:cubicBezTo>
                          <a:pt x="17" y="74"/>
                          <a:pt x="17" y="74"/>
                          <a:pt x="17" y="74"/>
                        </a:cubicBezTo>
                        <a:cubicBezTo>
                          <a:pt x="18" y="74"/>
                          <a:pt x="18" y="74"/>
                          <a:pt x="18" y="74"/>
                        </a:cubicBezTo>
                        <a:cubicBezTo>
                          <a:pt x="18" y="74"/>
                          <a:pt x="18" y="74"/>
                          <a:pt x="18" y="74"/>
                        </a:cubicBezTo>
                        <a:cubicBezTo>
                          <a:pt x="16" y="72"/>
                          <a:pt x="16" y="72"/>
                          <a:pt x="16" y="72"/>
                        </a:cubicBezTo>
                        <a:cubicBezTo>
                          <a:pt x="15" y="73"/>
                          <a:pt x="15" y="73"/>
                          <a:pt x="15" y="73"/>
                        </a:cubicBezTo>
                        <a:cubicBezTo>
                          <a:pt x="15" y="72"/>
                          <a:pt x="15" y="72"/>
                          <a:pt x="15" y="72"/>
                        </a:cubicBezTo>
                        <a:cubicBezTo>
                          <a:pt x="15" y="72"/>
                          <a:pt x="15" y="72"/>
                          <a:pt x="15" y="72"/>
                        </a:cubicBezTo>
                        <a:cubicBezTo>
                          <a:pt x="14" y="72"/>
                          <a:pt x="14" y="70"/>
                          <a:pt x="13" y="70"/>
                        </a:cubicBezTo>
                        <a:cubicBezTo>
                          <a:pt x="14" y="72"/>
                          <a:pt x="14" y="72"/>
                          <a:pt x="14" y="72"/>
                        </a:cubicBezTo>
                        <a:cubicBezTo>
                          <a:pt x="14" y="73"/>
                          <a:pt x="14" y="73"/>
                          <a:pt x="14" y="73"/>
                        </a:cubicBezTo>
                        <a:cubicBezTo>
                          <a:pt x="14" y="72"/>
                          <a:pt x="14" y="72"/>
                          <a:pt x="14" y="72"/>
                        </a:cubicBezTo>
                        <a:cubicBezTo>
                          <a:pt x="13" y="73"/>
                          <a:pt x="13" y="73"/>
                          <a:pt x="13" y="73"/>
                        </a:cubicBezTo>
                        <a:cubicBezTo>
                          <a:pt x="13" y="73"/>
                          <a:pt x="14" y="73"/>
                          <a:pt x="14" y="73"/>
                        </a:cubicBezTo>
                        <a:cubicBezTo>
                          <a:pt x="14" y="73"/>
                          <a:pt x="14" y="73"/>
                          <a:pt x="14" y="73"/>
                        </a:cubicBezTo>
                        <a:cubicBezTo>
                          <a:pt x="14" y="73"/>
                          <a:pt x="14" y="73"/>
                          <a:pt x="14" y="73"/>
                        </a:cubicBezTo>
                        <a:cubicBezTo>
                          <a:pt x="15" y="73"/>
                          <a:pt x="14" y="73"/>
                          <a:pt x="15" y="73"/>
                        </a:cubicBezTo>
                        <a:cubicBezTo>
                          <a:pt x="15" y="74"/>
                          <a:pt x="15" y="74"/>
                          <a:pt x="15" y="74"/>
                        </a:cubicBezTo>
                        <a:cubicBezTo>
                          <a:pt x="15" y="73"/>
                          <a:pt x="14" y="73"/>
                          <a:pt x="14" y="73"/>
                        </a:cubicBezTo>
                        <a:cubicBezTo>
                          <a:pt x="13" y="74"/>
                          <a:pt x="14" y="74"/>
                          <a:pt x="13" y="74"/>
                        </a:cubicBezTo>
                        <a:cubicBezTo>
                          <a:pt x="13" y="73"/>
                          <a:pt x="12" y="72"/>
                          <a:pt x="12" y="72"/>
                        </a:cubicBezTo>
                        <a:cubicBezTo>
                          <a:pt x="12" y="72"/>
                          <a:pt x="12" y="72"/>
                          <a:pt x="12" y="72"/>
                        </a:cubicBezTo>
                        <a:cubicBezTo>
                          <a:pt x="12" y="72"/>
                          <a:pt x="12" y="72"/>
                          <a:pt x="12" y="72"/>
                        </a:cubicBezTo>
                        <a:cubicBezTo>
                          <a:pt x="12" y="72"/>
                          <a:pt x="12" y="72"/>
                          <a:pt x="12" y="72"/>
                        </a:cubicBezTo>
                        <a:cubicBezTo>
                          <a:pt x="12" y="72"/>
                          <a:pt x="12" y="72"/>
                          <a:pt x="13" y="72"/>
                        </a:cubicBezTo>
                        <a:cubicBezTo>
                          <a:pt x="12" y="71"/>
                          <a:pt x="12" y="71"/>
                          <a:pt x="12" y="71"/>
                        </a:cubicBezTo>
                        <a:cubicBezTo>
                          <a:pt x="11" y="71"/>
                          <a:pt x="11" y="71"/>
                          <a:pt x="11" y="71"/>
                        </a:cubicBezTo>
                        <a:cubicBezTo>
                          <a:pt x="11" y="71"/>
                          <a:pt x="11" y="71"/>
                          <a:pt x="11" y="71"/>
                        </a:cubicBezTo>
                        <a:cubicBezTo>
                          <a:pt x="11" y="71"/>
                          <a:pt x="11" y="71"/>
                          <a:pt x="11" y="71"/>
                        </a:cubicBezTo>
                        <a:cubicBezTo>
                          <a:pt x="10" y="72"/>
                          <a:pt x="11" y="72"/>
                          <a:pt x="11" y="73"/>
                        </a:cubicBezTo>
                        <a:cubicBezTo>
                          <a:pt x="11" y="73"/>
                          <a:pt x="11" y="73"/>
                          <a:pt x="11" y="73"/>
                        </a:cubicBezTo>
                        <a:cubicBezTo>
                          <a:pt x="12" y="73"/>
                          <a:pt x="12" y="74"/>
                          <a:pt x="12" y="74"/>
                        </a:cubicBezTo>
                        <a:cubicBezTo>
                          <a:pt x="13" y="75"/>
                          <a:pt x="13" y="75"/>
                          <a:pt x="13" y="75"/>
                        </a:cubicBezTo>
                        <a:cubicBezTo>
                          <a:pt x="13" y="75"/>
                          <a:pt x="13" y="75"/>
                          <a:pt x="12" y="74"/>
                        </a:cubicBezTo>
                        <a:cubicBezTo>
                          <a:pt x="12" y="74"/>
                          <a:pt x="12" y="73"/>
                          <a:pt x="11" y="73"/>
                        </a:cubicBezTo>
                        <a:cubicBezTo>
                          <a:pt x="11" y="73"/>
                          <a:pt x="11" y="73"/>
                          <a:pt x="11" y="73"/>
                        </a:cubicBezTo>
                        <a:cubicBezTo>
                          <a:pt x="11" y="73"/>
                          <a:pt x="11" y="73"/>
                          <a:pt x="11" y="73"/>
                        </a:cubicBezTo>
                        <a:cubicBezTo>
                          <a:pt x="11" y="72"/>
                          <a:pt x="10" y="70"/>
                          <a:pt x="9" y="69"/>
                        </a:cubicBezTo>
                        <a:cubicBezTo>
                          <a:pt x="10" y="70"/>
                          <a:pt x="10" y="69"/>
                          <a:pt x="10" y="70"/>
                        </a:cubicBezTo>
                        <a:cubicBezTo>
                          <a:pt x="11" y="70"/>
                          <a:pt x="10" y="69"/>
                          <a:pt x="10" y="69"/>
                        </a:cubicBezTo>
                        <a:cubicBezTo>
                          <a:pt x="10" y="69"/>
                          <a:pt x="10" y="69"/>
                          <a:pt x="9" y="69"/>
                        </a:cubicBezTo>
                        <a:cubicBezTo>
                          <a:pt x="9" y="69"/>
                          <a:pt x="9" y="68"/>
                          <a:pt x="9" y="68"/>
                        </a:cubicBezTo>
                        <a:cubicBezTo>
                          <a:pt x="9" y="68"/>
                          <a:pt x="9" y="68"/>
                          <a:pt x="9" y="68"/>
                        </a:cubicBezTo>
                        <a:cubicBezTo>
                          <a:pt x="10" y="68"/>
                          <a:pt x="10" y="68"/>
                          <a:pt x="10" y="68"/>
                        </a:cubicBezTo>
                        <a:cubicBezTo>
                          <a:pt x="9" y="67"/>
                          <a:pt x="9" y="67"/>
                          <a:pt x="9" y="67"/>
                        </a:cubicBezTo>
                        <a:cubicBezTo>
                          <a:pt x="10" y="67"/>
                          <a:pt x="10" y="66"/>
                          <a:pt x="10" y="67"/>
                        </a:cubicBezTo>
                        <a:cubicBezTo>
                          <a:pt x="10" y="67"/>
                          <a:pt x="10" y="67"/>
                          <a:pt x="11" y="67"/>
                        </a:cubicBezTo>
                        <a:cubicBezTo>
                          <a:pt x="11" y="67"/>
                          <a:pt x="11" y="67"/>
                          <a:pt x="11" y="66"/>
                        </a:cubicBezTo>
                        <a:cubicBezTo>
                          <a:pt x="11" y="66"/>
                          <a:pt x="10" y="66"/>
                          <a:pt x="10" y="66"/>
                        </a:cubicBezTo>
                        <a:cubicBezTo>
                          <a:pt x="10" y="66"/>
                          <a:pt x="10" y="66"/>
                          <a:pt x="10" y="66"/>
                        </a:cubicBezTo>
                        <a:cubicBezTo>
                          <a:pt x="10" y="66"/>
                          <a:pt x="10" y="66"/>
                          <a:pt x="10" y="66"/>
                        </a:cubicBezTo>
                        <a:cubicBezTo>
                          <a:pt x="11" y="66"/>
                          <a:pt x="11" y="66"/>
                          <a:pt x="11" y="66"/>
                        </a:cubicBezTo>
                        <a:cubicBezTo>
                          <a:pt x="11" y="67"/>
                          <a:pt x="11" y="67"/>
                          <a:pt x="12" y="67"/>
                        </a:cubicBezTo>
                        <a:cubicBezTo>
                          <a:pt x="12" y="67"/>
                          <a:pt x="12" y="67"/>
                          <a:pt x="12" y="67"/>
                        </a:cubicBezTo>
                        <a:cubicBezTo>
                          <a:pt x="12" y="67"/>
                          <a:pt x="11" y="66"/>
                          <a:pt x="12" y="66"/>
                        </a:cubicBezTo>
                        <a:cubicBezTo>
                          <a:pt x="11" y="65"/>
                          <a:pt x="11" y="64"/>
                          <a:pt x="10" y="62"/>
                        </a:cubicBezTo>
                        <a:cubicBezTo>
                          <a:pt x="11" y="62"/>
                          <a:pt x="11" y="62"/>
                          <a:pt x="11" y="62"/>
                        </a:cubicBezTo>
                        <a:cubicBezTo>
                          <a:pt x="11" y="61"/>
                          <a:pt x="11" y="61"/>
                          <a:pt x="11" y="61"/>
                        </a:cubicBezTo>
                        <a:cubicBezTo>
                          <a:pt x="11" y="61"/>
                          <a:pt x="11" y="61"/>
                          <a:pt x="11" y="61"/>
                        </a:cubicBezTo>
                        <a:cubicBezTo>
                          <a:pt x="11" y="58"/>
                          <a:pt x="11" y="54"/>
                          <a:pt x="13" y="52"/>
                        </a:cubicBezTo>
                        <a:cubicBezTo>
                          <a:pt x="15" y="48"/>
                          <a:pt x="17" y="46"/>
                          <a:pt x="21" y="44"/>
                        </a:cubicBezTo>
                        <a:cubicBezTo>
                          <a:pt x="22" y="44"/>
                          <a:pt x="24" y="43"/>
                          <a:pt x="25" y="42"/>
                        </a:cubicBezTo>
                        <a:cubicBezTo>
                          <a:pt x="25" y="42"/>
                          <a:pt x="25" y="42"/>
                          <a:pt x="25" y="42"/>
                        </a:cubicBezTo>
                        <a:cubicBezTo>
                          <a:pt x="25" y="41"/>
                          <a:pt x="25" y="42"/>
                          <a:pt x="24" y="41"/>
                        </a:cubicBezTo>
                        <a:cubicBezTo>
                          <a:pt x="24" y="41"/>
                          <a:pt x="24" y="41"/>
                          <a:pt x="24" y="41"/>
                        </a:cubicBezTo>
                        <a:cubicBezTo>
                          <a:pt x="24" y="41"/>
                          <a:pt x="24" y="41"/>
                          <a:pt x="24" y="41"/>
                        </a:cubicBezTo>
                        <a:cubicBezTo>
                          <a:pt x="25" y="40"/>
                          <a:pt x="27" y="40"/>
                          <a:pt x="28" y="39"/>
                        </a:cubicBezTo>
                        <a:cubicBezTo>
                          <a:pt x="29" y="39"/>
                          <a:pt x="29" y="39"/>
                          <a:pt x="29" y="39"/>
                        </a:cubicBezTo>
                        <a:cubicBezTo>
                          <a:pt x="30" y="39"/>
                          <a:pt x="30" y="39"/>
                          <a:pt x="31" y="38"/>
                        </a:cubicBezTo>
                        <a:cubicBezTo>
                          <a:pt x="30" y="36"/>
                          <a:pt x="32" y="36"/>
                          <a:pt x="31" y="34"/>
                        </a:cubicBezTo>
                        <a:cubicBezTo>
                          <a:pt x="30" y="34"/>
                          <a:pt x="30" y="33"/>
                          <a:pt x="29" y="34"/>
                        </a:cubicBezTo>
                        <a:cubicBezTo>
                          <a:pt x="29" y="35"/>
                          <a:pt x="28" y="33"/>
                          <a:pt x="27" y="33"/>
                        </a:cubicBezTo>
                        <a:cubicBezTo>
                          <a:pt x="24" y="30"/>
                          <a:pt x="24" y="25"/>
                          <a:pt x="25" y="21"/>
                        </a:cubicBezTo>
                        <a:cubicBezTo>
                          <a:pt x="26" y="20"/>
                          <a:pt x="27" y="20"/>
                          <a:pt x="27" y="19"/>
                        </a:cubicBezTo>
                        <a:cubicBezTo>
                          <a:pt x="27" y="19"/>
                          <a:pt x="27" y="19"/>
                          <a:pt x="27" y="19"/>
                        </a:cubicBezTo>
                        <a:cubicBezTo>
                          <a:pt x="30" y="16"/>
                          <a:pt x="30" y="22"/>
                          <a:pt x="32" y="23"/>
                        </a:cubicBezTo>
                        <a:cubicBezTo>
                          <a:pt x="33" y="23"/>
                          <a:pt x="33" y="24"/>
                          <a:pt x="34" y="24"/>
                        </a:cubicBezTo>
                        <a:cubicBezTo>
                          <a:pt x="34" y="24"/>
                          <a:pt x="34" y="24"/>
                          <a:pt x="34" y="24"/>
                        </a:cubicBezTo>
                        <a:cubicBezTo>
                          <a:pt x="36" y="24"/>
                          <a:pt x="37" y="23"/>
                          <a:pt x="38" y="23"/>
                        </a:cubicBezTo>
                        <a:cubicBezTo>
                          <a:pt x="39" y="23"/>
                          <a:pt x="39" y="23"/>
                          <a:pt x="39" y="23"/>
                        </a:cubicBezTo>
                        <a:cubicBezTo>
                          <a:pt x="39" y="23"/>
                          <a:pt x="39" y="23"/>
                          <a:pt x="39" y="23"/>
                        </a:cubicBezTo>
                        <a:cubicBezTo>
                          <a:pt x="43" y="18"/>
                          <a:pt x="33" y="10"/>
                          <a:pt x="42" y="7"/>
                        </a:cubicBezTo>
                        <a:cubicBezTo>
                          <a:pt x="46" y="7"/>
                          <a:pt x="49" y="7"/>
                          <a:pt x="51" y="10"/>
                        </a:cubicBezTo>
                        <a:cubicBezTo>
                          <a:pt x="51" y="12"/>
                          <a:pt x="53" y="14"/>
                          <a:pt x="53" y="16"/>
                        </a:cubicBezTo>
                        <a:cubicBezTo>
                          <a:pt x="53" y="16"/>
                          <a:pt x="53" y="16"/>
                          <a:pt x="53" y="16"/>
                        </a:cubicBezTo>
                        <a:cubicBezTo>
                          <a:pt x="51" y="17"/>
                          <a:pt x="49" y="16"/>
                          <a:pt x="48" y="17"/>
                        </a:cubicBezTo>
                        <a:cubicBezTo>
                          <a:pt x="48" y="17"/>
                          <a:pt x="48" y="17"/>
                          <a:pt x="48" y="17"/>
                        </a:cubicBezTo>
                        <a:cubicBezTo>
                          <a:pt x="48" y="17"/>
                          <a:pt x="48" y="17"/>
                          <a:pt x="48" y="17"/>
                        </a:cubicBezTo>
                        <a:cubicBezTo>
                          <a:pt x="48" y="17"/>
                          <a:pt x="47" y="17"/>
                          <a:pt x="47" y="17"/>
                        </a:cubicBezTo>
                        <a:cubicBezTo>
                          <a:pt x="47" y="17"/>
                          <a:pt x="47" y="17"/>
                          <a:pt x="47" y="17"/>
                        </a:cubicBezTo>
                        <a:cubicBezTo>
                          <a:pt x="46" y="17"/>
                          <a:pt x="45" y="18"/>
                          <a:pt x="44" y="18"/>
                        </a:cubicBezTo>
                        <a:cubicBezTo>
                          <a:pt x="44" y="20"/>
                          <a:pt x="42" y="20"/>
                          <a:pt x="42" y="22"/>
                        </a:cubicBezTo>
                        <a:cubicBezTo>
                          <a:pt x="43" y="22"/>
                          <a:pt x="43" y="22"/>
                          <a:pt x="43" y="22"/>
                        </a:cubicBezTo>
                        <a:cubicBezTo>
                          <a:pt x="43" y="24"/>
                          <a:pt x="43" y="24"/>
                          <a:pt x="43" y="24"/>
                        </a:cubicBezTo>
                        <a:cubicBezTo>
                          <a:pt x="43" y="24"/>
                          <a:pt x="43" y="24"/>
                          <a:pt x="43" y="24"/>
                        </a:cubicBezTo>
                        <a:cubicBezTo>
                          <a:pt x="43" y="24"/>
                          <a:pt x="43" y="24"/>
                          <a:pt x="43" y="24"/>
                        </a:cubicBezTo>
                        <a:cubicBezTo>
                          <a:pt x="44" y="25"/>
                          <a:pt x="45" y="25"/>
                          <a:pt x="47" y="25"/>
                        </a:cubicBezTo>
                        <a:cubicBezTo>
                          <a:pt x="46" y="25"/>
                          <a:pt x="46" y="25"/>
                          <a:pt x="46" y="25"/>
                        </a:cubicBezTo>
                        <a:cubicBezTo>
                          <a:pt x="46" y="25"/>
                          <a:pt x="46" y="25"/>
                          <a:pt x="46" y="25"/>
                        </a:cubicBezTo>
                        <a:cubicBezTo>
                          <a:pt x="46" y="25"/>
                          <a:pt x="46" y="25"/>
                          <a:pt x="46" y="25"/>
                        </a:cubicBezTo>
                        <a:cubicBezTo>
                          <a:pt x="47" y="26"/>
                          <a:pt x="47" y="25"/>
                          <a:pt x="48" y="25"/>
                        </a:cubicBezTo>
                        <a:cubicBezTo>
                          <a:pt x="49" y="23"/>
                          <a:pt x="52" y="23"/>
                          <a:pt x="54" y="23"/>
                        </a:cubicBezTo>
                        <a:cubicBezTo>
                          <a:pt x="56" y="25"/>
                          <a:pt x="55" y="28"/>
                          <a:pt x="54" y="31"/>
                        </a:cubicBezTo>
                        <a:cubicBezTo>
                          <a:pt x="53" y="32"/>
                          <a:pt x="53" y="34"/>
                          <a:pt x="51" y="35"/>
                        </a:cubicBezTo>
                        <a:cubicBezTo>
                          <a:pt x="51" y="35"/>
                          <a:pt x="50" y="35"/>
                          <a:pt x="50" y="35"/>
                        </a:cubicBezTo>
                        <a:cubicBezTo>
                          <a:pt x="50" y="35"/>
                          <a:pt x="50" y="35"/>
                          <a:pt x="50" y="35"/>
                        </a:cubicBezTo>
                        <a:cubicBezTo>
                          <a:pt x="50" y="36"/>
                          <a:pt x="48" y="35"/>
                          <a:pt x="48" y="35"/>
                        </a:cubicBezTo>
                        <a:cubicBezTo>
                          <a:pt x="47" y="35"/>
                          <a:pt x="45" y="35"/>
                          <a:pt x="44" y="35"/>
                        </a:cubicBezTo>
                        <a:cubicBezTo>
                          <a:pt x="43" y="35"/>
                          <a:pt x="43" y="34"/>
                          <a:pt x="42" y="34"/>
                        </a:cubicBezTo>
                        <a:cubicBezTo>
                          <a:pt x="42" y="34"/>
                          <a:pt x="42" y="33"/>
                          <a:pt x="41" y="33"/>
                        </a:cubicBezTo>
                        <a:cubicBezTo>
                          <a:pt x="40" y="33"/>
                          <a:pt x="40" y="34"/>
                          <a:pt x="40" y="35"/>
                        </a:cubicBezTo>
                        <a:cubicBezTo>
                          <a:pt x="41" y="35"/>
                          <a:pt x="42" y="36"/>
                          <a:pt x="41" y="37"/>
                        </a:cubicBezTo>
                        <a:cubicBezTo>
                          <a:pt x="40" y="38"/>
                          <a:pt x="43" y="38"/>
                          <a:pt x="42" y="39"/>
                        </a:cubicBezTo>
                        <a:cubicBezTo>
                          <a:pt x="43" y="40"/>
                          <a:pt x="43" y="40"/>
                          <a:pt x="44" y="41"/>
                        </a:cubicBezTo>
                        <a:cubicBezTo>
                          <a:pt x="39" y="40"/>
                          <a:pt x="33" y="39"/>
                          <a:pt x="29" y="42"/>
                        </a:cubicBezTo>
                        <a:cubicBezTo>
                          <a:pt x="29" y="43"/>
                          <a:pt x="27" y="43"/>
                          <a:pt x="27" y="45"/>
                        </a:cubicBezTo>
                        <a:cubicBezTo>
                          <a:pt x="30" y="48"/>
                          <a:pt x="34" y="44"/>
                          <a:pt x="37" y="47"/>
                        </a:cubicBezTo>
                        <a:cubicBezTo>
                          <a:pt x="39" y="48"/>
                          <a:pt x="40" y="50"/>
                          <a:pt x="40" y="52"/>
                        </a:cubicBezTo>
                        <a:cubicBezTo>
                          <a:pt x="38" y="53"/>
                          <a:pt x="35" y="54"/>
                          <a:pt x="34" y="56"/>
                        </a:cubicBezTo>
                        <a:cubicBezTo>
                          <a:pt x="33" y="56"/>
                          <a:pt x="33" y="57"/>
                          <a:pt x="33" y="57"/>
                        </a:cubicBezTo>
                        <a:cubicBezTo>
                          <a:pt x="32" y="58"/>
                          <a:pt x="31" y="59"/>
                          <a:pt x="31" y="60"/>
                        </a:cubicBezTo>
                        <a:cubicBezTo>
                          <a:pt x="32" y="61"/>
                          <a:pt x="34" y="61"/>
                          <a:pt x="35" y="61"/>
                        </a:cubicBezTo>
                        <a:cubicBezTo>
                          <a:pt x="37" y="60"/>
                          <a:pt x="39" y="59"/>
                          <a:pt x="41" y="59"/>
                        </a:cubicBezTo>
                        <a:cubicBezTo>
                          <a:pt x="42" y="59"/>
                          <a:pt x="42" y="59"/>
                          <a:pt x="42" y="59"/>
                        </a:cubicBezTo>
                        <a:cubicBezTo>
                          <a:pt x="40" y="60"/>
                          <a:pt x="43" y="60"/>
                          <a:pt x="42" y="61"/>
                        </a:cubicBezTo>
                        <a:cubicBezTo>
                          <a:pt x="42" y="62"/>
                          <a:pt x="42" y="62"/>
                          <a:pt x="42" y="62"/>
                        </a:cubicBezTo>
                        <a:cubicBezTo>
                          <a:pt x="43" y="60"/>
                          <a:pt x="43" y="60"/>
                          <a:pt x="43" y="60"/>
                        </a:cubicBezTo>
                        <a:cubicBezTo>
                          <a:pt x="44" y="61"/>
                          <a:pt x="44" y="61"/>
                          <a:pt x="44" y="61"/>
                        </a:cubicBezTo>
                        <a:cubicBezTo>
                          <a:pt x="45" y="60"/>
                          <a:pt x="45" y="58"/>
                          <a:pt x="47" y="57"/>
                        </a:cubicBezTo>
                        <a:cubicBezTo>
                          <a:pt x="49" y="58"/>
                          <a:pt x="52" y="59"/>
                          <a:pt x="53" y="60"/>
                        </a:cubicBezTo>
                        <a:cubicBezTo>
                          <a:pt x="54" y="63"/>
                          <a:pt x="54" y="67"/>
                          <a:pt x="53" y="69"/>
                        </a:cubicBezTo>
                        <a:cubicBezTo>
                          <a:pt x="51" y="72"/>
                          <a:pt x="49" y="75"/>
                          <a:pt x="47" y="77"/>
                        </a:cubicBezTo>
                        <a:cubicBezTo>
                          <a:pt x="49" y="76"/>
                          <a:pt x="51" y="74"/>
                          <a:pt x="54" y="74"/>
                        </a:cubicBezTo>
                        <a:cubicBezTo>
                          <a:pt x="54" y="74"/>
                          <a:pt x="53" y="74"/>
                          <a:pt x="52" y="75"/>
                        </a:cubicBezTo>
                        <a:cubicBezTo>
                          <a:pt x="52" y="75"/>
                          <a:pt x="51" y="75"/>
                          <a:pt x="50" y="76"/>
                        </a:cubicBezTo>
                        <a:close/>
                        <a:moveTo>
                          <a:pt x="54" y="84"/>
                        </a:moveTo>
                        <a:cubicBezTo>
                          <a:pt x="53" y="84"/>
                          <a:pt x="53" y="84"/>
                          <a:pt x="53" y="84"/>
                        </a:cubicBezTo>
                        <a:cubicBezTo>
                          <a:pt x="53" y="85"/>
                          <a:pt x="54" y="84"/>
                          <a:pt x="54" y="84"/>
                        </a:cubicBezTo>
                        <a:close/>
                        <a:moveTo>
                          <a:pt x="55" y="87"/>
                        </a:moveTo>
                        <a:cubicBezTo>
                          <a:pt x="54" y="87"/>
                          <a:pt x="54" y="87"/>
                          <a:pt x="54" y="87"/>
                        </a:cubicBezTo>
                        <a:cubicBezTo>
                          <a:pt x="55" y="86"/>
                          <a:pt x="55" y="86"/>
                          <a:pt x="55" y="86"/>
                        </a:cubicBezTo>
                        <a:lnTo>
                          <a:pt x="55" y="87"/>
                        </a:lnTo>
                        <a:close/>
                        <a:moveTo>
                          <a:pt x="56" y="75"/>
                        </a:moveTo>
                        <a:cubicBezTo>
                          <a:pt x="55" y="76"/>
                          <a:pt x="54" y="76"/>
                          <a:pt x="54" y="76"/>
                        </a:cubicBezTo>
                        <a:cubicBezTo>
                          <a:pt x="54" y="76"/>
                          <a:pt x="54" y="76"/>
                          <a:pt x="54" y="76"/>
                        </a:cubicBezTo>
                        <a:cubicBezTo>
                          <a:pt x="54" y="76"/>
                          <a:pt x="54" y="76"/>
                          <a:pt x="54" y="77"/>
                        </a:cubicBezTo>
                        <a:cubicBezTo>
                          <a:pt x="53" y="77"/>
                          <a:pt x="53" y="77"/>
                          <a:pt x="52" y="78"/>
                        </a:cubicBezTo>
                        <a:cubicBezTo>
                          <a:pt x="52" y="76"/>
                          <a:pt x="53" y="77"/>
                          <a:pt x="54" y="77"/>
                        </a:cubicBezTo>
                        <a:cubicBezTo>
                          <a:pt x="54" y="76"/>
                          <a:pt x="54" y="76"/>
                          <a:pt x="54" y="76"/>
                        </a:cubicBezTo>
                        <a:cubicBezTo>
                          <a:pt x="54" y="76"/>
                          <a:pt x="54" y="76"/>
                          <a:pt x="54" y="76"/>
                        </a:cubicBezTo>
                        <a:cubicBezTo>
                          <a:pt x="55" y="74"/>
                          <a:pt x="55" y="74"/>
                          <a:pt x="55" y="74"/>
                        </a:cubicBezTo>
                        <a:cubicBezTo>
                          <a:pt x="55" y="74"/>
                          <a:pt x="55" y="74"/>
                          <a:pt x="55" y="74"/>
                        </a:cubicBezTo>
                        <a:cubicBezTo>
                          <a:pt x="56" y="74"/>
                          <a:pt x="56" y="74"/>
                          <a:pt x="56" y="74"/>
                        </a:cubicBezTo>
                        <a:cubicBezTo>
                          <a:pt x="56" y="75"/>
                          <a:pt x="55" y="75"/>
                          <a:pt x="56" y="75"/>
                        </a:cubicBezTo>
                        <a:close/>
                        <a:moveTo>
                          <a:pt x="57" y="85"/>
                        </a:moveTo>
                        <a:cubicBezTo>
                          <a:pt x="56" y="85"/>
                          <a:pt x="56" y="85"/>
                          <a:pt x="56" y="85"/>
                        </a:cubicBezTo>
                        <a:cubicBezTo>
                          <a:pt x="57" y="85"/>
                          <a:pt x="57" y="85"/>
                          <a:pt x="57" y="85"/>
                        </a:cubicBezTo>
                        <a:close/>
                        <a:moveTo>
                          <a:pt x="61" y="79"/>
                        </a:moveTo>
                        <a:cubicBezTo>
                          <a:pt x="61" y="79"/>
                          <a:pt x="61" y="79"/>
                          <a:pt x="60" y="79"/>
                        </a:cubicBezTo>
                        <a:cubicBezTo>
                          <a:pt x="60" y="79"/>
                          <a:pt x="60" y="79"/>
                          <a:pt x="60" y="79"/>
                        </a:cubicBezTo>
                        <a:cubicBezTo>
                          <a:pt x="60" y="79"/>
                          <a:pt x="60" y="79"/>
                          <a:pt x="60" y="78"/>
                        </a:cubicBezTo>
                        <a:cubicBezTo>
                          <a:pt x="60" y="78"/>
                          <a:pt x="60" y="79"/>
                          <a:pt x="60" y="79"/>
                        </a:cubicBezTo>
                        <a:cubicBezTo>
                          <a:pt x="60" y="79"/>
                          <a:pt x="60" y="79"/>
                          <a:pt x="60" y="79"/>
                        </a:cubicBezTo>
                        <a:cubicBezTo>
                          <a:pt x="61" y="79"/>
                          <a:pt x="61" y="79"/>
                          <a:pt x="61" y="79"/>
                        </a:cubicBezTo>
                        <a:close/>
                        <a:moveTo>
                          <a:pt x="79" y="73"/>
                        </a:moveTo>
                        <a:cubicBezTo>
                          <a:pt x="79" y="73"/>
                          <a:pt x="79" y="73"/>
                          <a:pt x="79" y="73"/>
                        </a:cubicBezTo>
                        <a:cubicBezTo>
                          <a:pt x="79" y="73"/>
                          <a:pt x="79" y="73"/>
                          <a:pt x="79" y="73"/>
                        </a:cubicBezTo>
                        <a:cubicBezTo>
                          <a:pt x="79" y="73"/>
                          <a:pt x="79" y="73"/>
                          <a:pt x="79" y="73"/>
                        </a:cubicBezTo>
                        <a:close/>
                        <a:moveTo>
                          <a:pt x="79" y="73"/>
                        </a:moveTo>
                        <a:cubicBezTo>
                          <a:pt x="79" y="73"/>
                          <a:pt x="80" y="73"/>
                          <a:pt x="80" y="73"/>
                        </a:cubicBezTo>
                        <a:cubicBezTo>
                          <a:pt x="80" y="73"/>
                          <a:pt x="80" y="73"/>
                          <a:pt x="79" y="73"/>
                        </a:cubicBezTo>
                        <a:close/>
                        <a:moveTo>
                          <a:pt x="85" y="70"/>
                        </a:moveTo>
                        <a:cubicBezTo>
                          <a:pt x="85" y="70"/>
                          <a:pt x="86" y="70"/>
                          <a:pt x="86" y="70"/>
                        </a:cubicBezTo>
                        <a:cubicBezTo>
                          <a:pt x="86" y="70"/>
                          <a:pt x="87" y="69"/>
                          <a:pt x="87" y="69"/>
                        </a:cubicBezTo>
                        <a:cubicBezTo>
                          <a:pt x="87" y="69"/>
                          <a:pt x="87" y="69"/>
                          <a:pt x="87" y="69"/>
                        </a:cubicBezTo>
                        <a:cubicBezTo>
                          <a:pt x="87" y="69"/>
                          <a:pt x="87" y="69"/>
                          <a:pt x="87" y="69"/>
                        </a:cubicBezTo>
                        <a:cubicBezTo>
                          <a:pt x="88" y="69"/>
                          <a:pt x="88" y="68"/>
                          <a:pt x="89" y="68"/>
                        </a:cubicBezTo>
                        <a:cubicBezTo>
                          <a:pt x="89" y="69"/>
                          <a:pt x="87" y="69"/>
                          <a:pt x="87" y="69"/>
                        </a:cubicBezTo>
                        <a:cubicBezTo>
                          <a:pt x="87" y="69"/>
                          <a:pt x="87" y="69"/>
                          <a:pt x="87" y="69"/>
                        </a:cubicBezTo>
                        <a:cubicBezTo>
                          <a:pt x="87" y="69"/>
                          <a:pt x="87" y="69"/>
                          <a:pt x="87" y="69"/>
                        </a:cubicBezTo>
                        <a:cubicBezTo>
                          <a:pt x="87" y="70"/>
                          <a:pt x="86" y="71"/>
                          <a:pt x="85" y="71"/>
                        </a:cubicBezTo>
                        <a:cubicBezTo>
                          <a:pt x="85" y="71"/>
                          <a:pt x="85" y="71"/>
                          <a:pt x="85" y="71"/>
                        </a:cubicBezTo>
                        <a:cubicBezTo>
                          <a:pt x="85" y="71"/>
                          <a:pt x="85" y="71"/>
                          <a:pt x="85" y="71"/>
                        </a:cubicBezTo>
                        <a:cubicBezTo>
                          <a:pt x="84" y="71"/>
                          <a:pt x="84" y="71"/>
                          <a:pt x="84" y="71"/>
                        </a:cubicBezTo>
                        <a:cubicBezTo>
                          <a:pt x="84" y="70"/>
                          <a:pt x="85" y="71"/>
                          <a:pt x="85" y="70"/>
                        </a:cubicBezTo>
                        <a:close/>
                        <a:moveTo>
                          <a:pt x="86" y="74"/>
                        </a:moveTo>
                        <a:cubicBezTo>
                          <a:pt x="85" y="74"/>
                          <a:pt x="85" y="74"/>
                          <a:pt x="85" y="74"/>
                        </a:cubicBezTo>
                        <a:cubicBezTo>
                          <a:pt x="85" y="74"/>
                          <a:pt x="85" y="74"/>
                          <a:pt x="85" y="74"/>
                        </a:cubicBezTo>
                        <a:lnTo>
                          <a:pt x="86" y="74"/>
                        </a:lnTo>
                        <a:close/>
                        <a:moveTo>
                          <a:pt x="85" y="72"/>
                        </a:moveTo>
                        <a:cubicBezTo>
                          <a:pt x="84" y="73"/>
                          <a:pt x="83" y="74"/>
                          <a:pt x="82" y="73"/>
                        </a:cubicBezTo>
                        <a:cubicBezTo>
                          <a:pt x="82" y="73"/>
                          <a:pt x="82" y="73"/>
                          <a:pt x="82" y="73"/>
                        </a:cubicBezTo>
                        <a:cubicBezTo>
                          <a:pt x="82" y="73"/>
                          <a:pt x="82" y="73"/>
                          <a:pt x="82" y="73"/>
                        </a:cubicBezTo>
                        <a:cubicBezTo>
                          <a:pt x="83" y="73"/>
                          <a:pt x="84" y="73"/>
                          <a:pt x="85" y="72"/>
                        </a:cubicBezTo>
                        <a:close/>
                        <a:moveTo>
                          <a:pt x="83" y="76"/>
                        </a:moveTo>
                        <a:cubicBezTo>
                          <a:pt x="83" y="76"/>
                          <a:pt x="83" y="76"/>
                          <a:pt x="83" y="76"/>
                        </a:cubicBezTo>
                        <a:cubicBezTo>
                          <a:pt x="83" y="76"/>
                          <a:pt x="83" y="76"/>
                          <a:pt x="83" y="76"/>
                        </a:cubicBezTo>
                        <a:cubicBezTo>
                          <a:pt x="83" y="76"/>
                          <a:pt x="83" y="76"/>
                          <a:pt x="83" y="76"/>
                        </a:cubicBezTo>
                        <a:cubicBezTo>
                          <a:pt x="83" y="76"/>
                          <a:pt x="83" y="76"/>
                          <a:pt x="83" y="76"/>
                        </a:cubicBezTo>
                        <a:cubicBezTo>
                          <a:pt x="82" y="76"/>
                          <a:pt x="82" y="76"/>
                          <a:pt x="82" y="76"/>
                        </a:cubicBezTo>
                        <a:cubicBezTo>
                          <a:pt x="82" y="75"/>
                          <a:pt x="82" y="75"/>
                          <a:pt x="83" y="75"/>
                        </a:cubicBezTo>
                        <a:cubicBezTo>
                          <a:pt x="83" y="75"/>
                          <a:pt x="83" y="75"/>
                          <a:pt x="83" y="75"/>
                        </a:cubicBezTo>
                        <a:lnTo>
                          <a:pt x="83" y="76"/>
                        </a:lnTo>
                        <a:close/>
                        <a:moveTo>
                          <a:pt x="83" y="75"/>
                        </a:moveTo>
                        <a:cubicBezTo>
                          <a:pt x="83" y="75"/>
                          <a:pt x="84" y="75"/>
                          <a:pt x="84" y="75"/>
                        </a:cubicBezTo>
                        <a:cubicBezTo>
                          <a:pt x="84" y="75"/>
                          <a:pt x="84" y="75"/>
                          <a:pt x="83" y="75"/>
                        </a:cubicBezTo>
                        <a:close/>
                        <a:moveTo>
                          <a:pt x="84" y="71"/>
                        </a:moveTo>
                        <a:cubicBezTo>
                          <a:pt x="83" y="71"/>
                          <a:pt x="83" y="71"/>
                          <a:pt x="83" y="71"/>
                        </a:cubicBezTo>
                        <a:cubicBezTo>
                          <a:pt x="84" y="72"/>
                          <a:pt x="84" y="72"/>
                          <a:pt x="84" y="72"/>
                        </a:cubicBezTo>
                        <a:cubicBezTo>
                          <a:pt x="83" y="71"/>
                          <a:pt x="83" y="71"/>
                          <a:pt x="83" y="71"/>
                        </a:cubicBezTo>
                        <a:lnTo>
                          <a:pt x="84" y="71"/>
                        </a:lnTo>
                        <a:close/>
                        <a:moveTo>
                          <a:pt x="81" y="72"/>
                        </a:moveTo>
                        <a:cubicBezTo>
                          <a:pt x="81" y="72"/>
                          <a:pt x="82" y="72"/>
                          <a:pt x="83" y="72"/>
                        </a:cubicBezTo>
                        <a:cubicBezTo>
                          <a:pt x="83" y="72"/>
                          <a:pt x="83" y="72"/>
                          <a:pt x="83" y="72"/>
                        </a:cubicBezTo>
                        <a:cubicBezTo>
                          <a:pt x="82" y="72"/>
                          <a:pt x="82" y="72"/>
                          <a:pt x="81" y="73"/>
                        </a:cubicBezTo>
                        <a:lnTo>
                          <a:pt x="81" y="72"/>
                        </a:lnTo>
                        <a:close/>
                        <a:moveTo>
                          <a:pt x="82" y="77"/>
                        </a:moveTo>
                        <a:cubicBezTo>
                          <a:pt x="82" y="77"/>
                          <a:pt x="83" y="76"/>
                          <a:pt x="84" y="76"/>
                        </a:cubicBezTo>
                        <a:cubicBezTo>
                          <a:pt x="85" y="76"/>
                          <a:pt x="85" y="75"/>
                          <a:pt x="86" y="75"/>
                        </a:cubicBezTo>
                        <a:cubicBezTo>
                          <a:pt x="86" y="75"/>
                          <a:pt x="86" y="75"/>
                          <a:pt x="86" y="75"/>
                        </a:cubicBezTo>
                        <a:cubicBezTo>
                          <a:pt x="85" y="75"/>
                          <a:pt x="86" y="75"/>
                          <a:pt x="86" y="74"/>
                        </a:cubicBezTo>
                        <a:cubicBezTo>
                          <a:pt x="86" y="75"/>
                          <a:pt x="86" y="75"/>
                          <a:pt x="86" y="75"/>
                        </a:cubicBezTo>
                        <a:cubicBezTo>
                          <a:pt x="86" y="75"/>
                          <a:pt x="87" y="74"/>
                          <a:pt x="87" y="74"/>
                        </a:cubicBezTo>
                        <a:cubicBezTo>
                          <a:pt x="87" y="75"/>
                          <a:pt x="87" y="75"/>
                          <a:pt x="87" y="75"/>
                        </a:cubicBezTo>
                        <a:cubicBezTo>
                          <a:pt x="88" y="74"/>
                          <a:pt x="88" y="74"/>
                          <a:pt x="88" y="74"/>
                        </a:cubicBezTo>
                        <a:cubicBezTo>
                          <a:pt x="89" y="74"/>
                          <a:pt x="89" y="74"/>
                          <a:pt x="89" y="74"/>
                        </a:cubicBezTo>
                        <a:cubicBezTo>
                          <a:pt x="88" y="75"/>
                          <a:pt x="88" y="75"/>
                          <a:pt x="88" y="75"/>
                        </a:cubicBezTo>
                        <a:cubicBezTo>
                          <a:pt x="88" y="75"/>
                          <a:pt x="88" y="75"/>
                          <a:pt x="88" y="75"/>
                        </a:cubicBezTo>
                        <a:cubicBezTo>
                          <a:pt x="88" y="75"/>
                          <a:pt x="88" y="75"/>
                          <a:pt x="88" y="75"/>
                        </a:cubicBezTo>
                        <a:cubicBezTo>
                          <a:pt x="88" y="76"/>
                          <a:pt x="88" y="76"/>
                          <a:pt x="88" y="76"/>
                        </a:cubicBezTo>
                        <a:cubicBezTo>
                          <a:pt x="87" y="76"/>
                          <a:pt x="87" y="76"/>
                          <a:pt x="87" y="76"/>
                        </a:cubicBezTo>
                        <a:cubicBezTo>
                          <a:pt x="87" y="76"/>
                          <a:pt x="88" y="76"/>
                          <a:pt x="88" y="75"/>
                        </a:cubicBezTo>
                        <a:cubicBezTo>
                          <a:pt x="88" y="75"/>
                          <a:pt x="88" y="75"/>
                          <a:pt x="88" y="75"/>
                        </a:cubicBezTo>
                        <a:cubicBezTo>
                          <a:pt x="88" y="75"/>
                          <a:pt x="87" y="75"/>
                          <a:pt x="87" y="76"/>
                        </a:cubicBezTo>
                        <a:cubicBezTo>
                          <a:pt x="87" y="76"/>
                          <a:pt x="87" y="76"/>
                          <a:pt x="87" y="76"/>
                        </a:cubicBezTo>
                        <a:cubicBezTo>
                          <a:pt x="87" y="76"/>
                          <a:pt x="86" y="76"/>
                          <a:pt x="85" y="77"/>
                        </a:cubicBezTo>
                        <a:cubicBezTo>
                          <a:pt x="85" y="77"/>
                          <a:pt x="85" y="77"/>
                          <a:pt x="85" y="77"/>
                        </a:cubicBezTo>
                        <a:cubicBezTo>
                          <a:pt x="85" y="77"/>
                          <a:pt x="85" y="77"/>
                          <a:pt x="85" y="77"/>
                        </a:cubicBezTo>
                        <a:cubicBezTo>
                          <a:pt x="85" y="77"/>
                          <a:pt x="85" y="77"/>
                          <a:pt x="85" y="77"/>
                        </a:cubicBezTo>
                        <a:cubicBezTo>
                          <a:pt x="85" y="77"/>
                          <a:pt x="85" y="77"/>
                          <a:pt x="85" y="77"/>
                        </a:cubicBezTo>
                        <a:cubicBezTo>
                          <a:pt x="85" y="76"/>
                          <a:pt x="85" y="76"/>
                          <a:pt x="85" y="76"/>
                        </a:cubicBezTo>
                        <a:cubicBezTo>
                          <a:pt x="85" y="77"/>
                          <a:pt x="85" y="77"/>
                          <a:pt x="85" y="77"/>
                        </a:cubicBezTo>
                        <a:cubicBezTo>
                          <a:pt x="85" y="77"/>
                          <a:pt x="85" y="77"/>
                          <a:pt x="85" y="77"/>
                        </a:cubicBezTo>
                        <a:cubicBezTo>
                          <a:pt x="86" y="76"/>
                          <a:pt x="86" y="76"/>
                          <a:pt x="86" y="76"/>
                        </a:cubicBezTo>
                        <a:cubicBezTo>
                          <a:pt x="85" y="76"/>
                          <a:pt x="84" y="77"/>
                          <a:pt x="83" y="77"/>
                        </a:cubicBezTo>
                        <a:cubicBezTo>
                          <a:pt x="83" y="77"/>
                          <a:pt x="83" y="77"/>
                          <a:pt x="84" y="77"/>
                        </a:cubicBezTo>
                        <a:cubicBezTo>
                          <a:pt x="83" y="77"/>
                          <a:pt x="82" y="78"/>
                          <a:pt x="82" y="77"/>
                        </a:cubicBezTo>
                        <a:close/>
                        <a:moveTo>
                          <a:pt x="89" y="77"/>
                        </a:moveTo>
                        <a:cubicBezTo>
                          <a:pt x="87" y="78"/>
                          <a:pt x="85" y="78"/>
                          <a:pt x="83" y="79"/>
                        </a:cubicBezTo>
                        <a:cubicBezTo>
                          <a:pt x="85" y="77"/>
                          <a:pt x="87" y="77"/>
                          <a:pt x="89" y="76"/>
                        </a:cubicBezTo>
                        <a:cubicBezTo>
                          <a:pt x="89" y="76"/>
                          <a:pt x="89" y="76"/>
                          <a:pt x="89" y="76"/>
                        </a:cubicBezTo>
                        <a:cubicBezTo>
                          <a:pt x="89" y="76"/>
                          <a:pt x="89" y="77"/>
                          <a:pt x="89" y="77"/>
                        </a:cubicBezTo>
                        <a:close/>
                        <a:moveTo>
                          <a:pt x="97" y="72"/>
                        </a:moveTo>
                        <a:cubicBezTo>
                          <a:pt x="97" y="72"/>
                          <a:pt x="97" y="72"/>
                          <a:pt x="98" y="72"/>
                        </a:cubicBezTo>
                        <a:cubicBezTo>
                          <a:pt x="97" y="73"/>
                          <a:pt x="97" y="73"/>
                          <a:pt x="97" y="73"/>
                        </a:cubicBezTo>
                        <a:cubicBezTo>
                          <a:pt x="97" y="73"/>
                          <a:pt x="97" y="73"/>
                          <a:pt x="97" y="72"/>
                        </a:cubicBezTo>
                        <a:close/>
                        <a:moveTo>
                          <a:pt x="98" y="74"/>
                        </a:moveTo>
                        <a:cubicBezTo>
                          <a:pt x="98" y="74"/>
                          <a:pt x="98" y="74"/>
                          <a:pt x="98" y="73"/>
                        </a:cubicBezTo>
                        <a:cubicBezTo>
                          <a:pt x="98" y="73"/>
                          <a:pt x="98" y="73"/>
                          <a:pt x="98" y="73"/>
                        </a:cubicBezTo>
                        <a:cubicBezTo>
                          <a:pt x="97" y="74"/>
                          <a:pt x="97" y="74"/>
                          <a:pt x="97" y="74"/>
                        </a:cubicBezTo>
                        <a:cubicBezTo>
                          <a:pt x="97" y="73"/>
                          <a:pt x="97" y="73"/>
                          <a:pt x="98" y="73"/>
                        </a:cubicBezTo>
                        <a:cubicBezTo>
                          <a:pt x="98" y="73"/>
                          <a:pt x="98" y="73"/>
                          <a:pt x="98" y="73"/>
                        </a:cubicBezTo>
                        <a:cubicBezTo>
                          <a:pt x="98" y="74"/>
                          <a:pt x="99" y="73"/>
                          <a:pt x="99" y="73"/>
                        </a:cubicBezTo>
                        <a:lnTo>
                          <a:pt x="98" y="74"/>
                        </a:lnTo>
                        <a:close/>
                      </a:path>
                    </a:pathLst>
                  </a:custGeom>
                  <a:solidFill>
                    <a:srgbClr val="D32F2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069" name="Freeform 35"/>
                  <p:cNvSpPr>
                    <a:spLocks noEditPoints="1"/>
                  </p:cNvSpPr>
                  <p:nvPr/>
                </p:nvSpPr>
                <p:spPr bwMode="auto">
                  <a:xfrm>
                    <a:off x="3691392" y="3010581"/>
                    <a:ext cx="2828925" cy="1133475"/>
                  </a:xfrm>
                  <a:custGeom>
                    <a:avLst/>
                    <a:gdLst>
                      <a:gd name="T0" fmla="*/ 2640330 w 90"/>
                      <a:gd name="T1" fmla="*/ 188912 h 36"/>
                      <a:gd name="T2" fmla="*/ 2388870 w 90"/>
                      <a:gd name="T3" fmla="*/ 62971 h 36"/>
                      <a:gd name="T4" fmla="*/ 2043113 w 90"/>
                      <a:gd name="T5" fmla="*/ 0 h 36"/>
                      <a:gd name="T6" fmla="*/ 1697355 w 90"/>
                      <a:gd name="T7" fmla="*/ 62971 h 36"/>
                      <a:gd name="T8" fmla="*/ 1540192 w 90"/>
                      <a:gd name="T9" fmla="*/ 125942 h 36"/>
                      <a:gd name="T10" fmla="*/ 1383030 w 90"/>
                      <a:gd name="T11" fmla="*/ 220398 h 36"/>
                      <a:gd name="T12" fmla="*/ 1288733 w 90"/>
                      <a:gd name="T13" fmla="*/ 283369 h 36"/>
                      <a:gd name="T14" fmla="*/ 1131570 w 90"/>
                      <a:gd name="T15" fmla="*/ 377825 h 36"/>
                      <a:gd name="T16" fmla="*/ 1131570 w 90"/>
                      <a:gd name="T17" fmla="*/ 251883 h 36"/>
                      <a:gd name="T18" fmla="*/ 848677 w 90"/>
                      <a:gd name="T19" fmla="*/ 472281 h 36"/>
                      <a:gd name="T20" fmla="*/ 974407 w 90"/>
                      <a:gd name="T21" fmla="*/ 472281 h 36"/>
                      <a:gd name="T22" fmla="*/ 377190 w 90"/>
                      <a:gd name="T23" fmla="*/ 913077 h 36"/>
                      <a:gd name="T24" fmla="*/ 251460 w 90"/>
                      <a:gd name="T25" fmla="*/ 944562 h 36"/>
                      <a:gd name="T26" fmla="*/ 31433 w 90"/>
                      <a:gd name="T27" fmla="*/ 1039019 h 36"/>
                      <a:gd name="T28" fmla="*/ 220027 w 90"/>
                      <a:gd name="T29" fmla="*/ 1070504 h 36"/>
                      <a:gd name="T30" fmla="*/ 660083 w 90"/>
                      <a:gd name="T31" fmla="*/ 1070504 h 36"/>
                      <a:gd name="T32" fmla="*/ 942975 w 90"/>
                      <a:gd name="T33" fmla="*/ 976048 h 36"/>
                      <a:gd name="T34" fmla="*/ 1257300 w 90"/>
                      <a:gd name="T35" fmla="*/ 755650 h 36"/>
                      <a:gd name="T36" fmla="*/ 1351598 w 90"/>
                      <a:gd name="T37" fmla="*/ 692679 h 36"/>
                      <a:gd name="T38" fmla="*/ 1477327 w 90"/>
                      <a:gd name="T39" fmla="*/ 503767 h 36"/>
                      <a:gd name="T40" fmla="*/ 2137410 w 90"/>
                      <a:gd name="T41" fmla="*/ 188912 h 36"/>
                      <a:gd name="T42" fmla="*/ 2734628 w 90"/>
                      <a:gd name="T43" fmla="*/ 283369 h 36"/>
                      <a:gd name="T44" fmla="*/ 628650 w 90"/>
                      <a:gd name="T45" fmla="*/ 818621 h 36"/>
                      <a:gd name="T46" fmla="*/ 1288733 w 90"/>
                      <a:gd name="T47" fmla="*/ 472281 h 36"/>
                      <a:gd name="T48" fmla="*/ 1194435 w 90"/>
                      <a:gd name="T49" fmla="*/ 535252 h 36"/>
                      <a:gd name="T50" fmla="*/ 1068705 w 90"/>
                      <a:gd name="T51" fmla="*/ 346340 h 36"/>
                      <a:gd name="T52" fmla="*/ 1068705 w 90"/>
                      <a:gd name="T53" fmla="*/ 440796 h 36"/>
                      <a:gd name="T54" fmla="*/ 1100138 w 90"/>
                      <a:gd name="T55" fmla="*/ 661194 h 36"/>
                      <a:gd name="T56" fmla="*/ 1068705 w 90"/>
                      <a:gd name="T57" fmla="*/ 692679 h 36"/>
                      <a:gd name="T58" fmla="*/ 1068705 w 90"/>
                      <a:gd name="T59" fmla="*/ 503767 h 36"/>
                      <a:gd name="T60" fmla="*/ 974407 w 90"/>
                      <a:gd name="T61" fmla="*/ 566738 h 36"/>
                      <a:gd name="T62" fmla="*/ 1005840 w 90"/>
                      <a:gd name="T63" fmla="*/ 566738 h 36"/>
                      <a:gd name="T64" fmla="*/ 1005840 w 90"/>
                      <a:gd name="T65" fmla="*/ 598223 h 36"/>
                      <a:gd name="T66" fmla="*/ 1225868 w 90"/>
                      <a:gd name="T67" fmla="*/ 787135 h 36"/>
                      <a:gd name="T68" fmla="*/ 1225868 w 90"/>
                      <a:gd name="T69" fmla="*/ 629708 h 36"/>
                      <a:gd name="T70" fmla="*/ 1131570 w 90"/>
                      <a:gd name="T71" fmla="*/ 724165 h 36"/>
                      <a:gd name="T72" fmla="*/ 1100138 w 90"/>
                      <a:gd name="T73" fmla="*/ 724165 h 36"/>
                      <a:gd name="T74" fmla="*/ 1257300 w 90"/>
                      <a:gd name="T75" fmla="*/ 598223 h 36"/>
                      <a:gd name="T76" fmla="*/ 1383030 w 90"/>
                      <a:gd name="T77" fmla="*/ 503767 h 36"/>
                      <a:gd name="T78" fmla="*/ 1728787 w 90"/>
                      <a:gd name="T79" fmla="*/ 94456 h 36"/>
                      <a:gd name="T80" fmla="*/ 1760220 w 90"/>
                      <a:gd name="T81" fmla="*/ 125942 h 36"/>
                      <a:gd name="T82" fmla="*/ 1665922 w 90"/>
                      <a:gd name="T83" fmla="*/ 157427 h 36"/>
                      <a:gd name="T84" fmla="*/ 1634490 w 90"/>
                      <a:gd name="T85" fmla="*/ 188912 h 36"/>
                      <a:gd name="T86" fmla="*/ 1477327 w 90"/>
                      <a:gd name="T87" fmla="*/ 377825 h 36"/>
                      <a:gd name="T88" fmla="*/ 1508760 w 90"/>
                      <a:gd name="T89" fmla="*/ 157427 h 36"/>
                      <a:gd name="T90" fmla="*/ 1603057 w 90"/>
                      <a:gd name="T91" fmla="*/ 314854 h 36"/>
                      <a:gd name="T92" fmla="*/ 1571625 w 90"/>
                      <a:gd name="T93" fmla="*/ 283369 h 36"/>
                      <a:gd name="T94" fmla="*/ 1571625 w 90"/>
                      <a:gd name="T95" fmla="*/ 283369 h 36"/>
                      <a:gd name="T96" fmla="*/ 1697355 w 90"/>
                      <a:gd name="T97" fmla="*/ 251883 h 36"/>
                      <a:gd name="T98" fmla="*/ 1634490 w 90"/>
                      <a:gd name="T99" fmla="*/ 251883 h 36"/>
                      <a:gd name="T100" fmla="*/ 1728787 w 90"/>
                      <a:gd name="T101" fmla="*/ 220398 h 36"/>
                      <a:gd name="T102" fmla="*/ 1760220 w 90"/>
                      <a:gd name="T103" fmla="*/ 188912 h 36"/>
                      <a:gd name="T104" fmla="*/ 1760220 w 90"/>
                      <a:gd name="T105" fmla="*/ 188912 h 36"/>
                      <a:gd name="T106" fmla="*/ 1823085 w 90"/>
                      <a:gd name="T107" fmla="*/ 220398 h 36"/>
                      <a:gd name="T108" fmla="*/ 1980247 w 90"/>
                      <a:gd name="T109" fmla="*/ 125942 h 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w 90"/>
                      <a:gd name="T166" fmla="*/ 0 h 36"/>
                      <a:gd name="T167" fmla="*/ 90 w 90"/>
                      <a:gd name="T168" fmla="*/ 36 h 36"/>
                    </a:gdLst>
                    <a:ahLst/>
                    <a:cxnLst>
                      <a:cxn ang="T110">
                        <a:pos x="T0" y="T1"/>
                      </a:cxn>
                      <a:cxn ang="T111">
                        <a:pos x="T2" y="T3"/>
                      </a:cxn>
                      <a:cxn ang="T112">
                        <a:pos x="T4" y="T5"/>
                      </a:cxn>
                      <a:cxn ang="T113">
                        <a:pos x="T6" y="T7"/>
                      </a:cxn>
                      <a:cxn ang="T114">
                        <a:pos x="T8" y="T9"/>
                      </a:cxn>
                      <a:cxn ang="T115">
                        <a:pos x="T10" y="T11"/>
                      </a:cxn>
                      <a:cxn ang="T116">
                        <a:pos x="T12" y="T13"/>
                      </a:cxn>
                      <a:cxn ang="T117">
                        <a:pos x="T14" y="T15"/>
                      </a:cxn>
                      <a:cxn ang="T118">
                        <a:pos x="T16" y="T17"/>
                      </a:cxn>
                      <a:cxn ang="T119">
                        <a:pos x="T18" y="T19"/>
                      </a:cxn>
                      <a:cxn ang="T120">
                        <a:pos x="T20" y="T21"/>
                      </a:cxn>
                      <a:cxn ang="T121">
                        <a:pos x="T22" y="T23"/>
                      </a:cxn>
                      <a:cxn ang="T122">
                        <a:pos x="T24" y="T25"/>
                      </a:cxn>
                      <a:cxn ang="T123">
                        <a:pos x="T26" y="T27"/>
                      </a:cxn>
                      <a:cxn ang="T124">
                        <a:pos x="T28" y="T29"/>
                      </a:cxn>
                      <a:cxn ang="T125">
                        <a:pos x="T30" y="T31"/>
                      </a:cxn>
                      <a:cxn ang="T126">
                        <a:pos x="T32" y="T33"/>
                      </a:cxn>
                      <a:cxn ang="T127">
                        <a:pos x="T34" y="T35"/>
                      </a:cxn>
                      <a:cxn ang="T128">
                        <a:pos x="T36" y="T37"/>
                      </a:cxn>
                      <a:cxn ang="T129">
                        <a:pos x="T38" y="T39"/>
                      </a:cxn>
                      <a:cxn ang="T130">
                        <a:pos x="T40" y="T41"/>
                      </a:cxn>
                      <a:cxn ang="T131">
                        <a:pos x="T42" y="T43"/>
                      </a:cxn>
                      <a:cxn ang="T132">
                        <a:pos x="T44" y="T45"/>
                      </a:cxn>
                      <a:cxn ang="T133">
                        <a:pos x="T46" y="T47"/>
                      </a:cxn>
                      <a:cxn ang="T134">
                        <a:pos x="T48" y="T49"/>
                      </a:cxn>
                      <a:cxn ang="T135">
                        <a:pos x="T50" y="T51"/>
                      </a:cxn>
                      <a:cxn ang="T136">
                        <a:pos x="T52" y="T53"/>
                      </a:cxn>
                      <a:cxn ang="T137">
                        <a:pos x="T54" y="T55"/>
                      </a:cxn>
                      <a:cxn ang="T138">
                        <a:pos x="T56" y="T57"/>
                      </a:cxn>
                      <a:cxn ang="T139">
                        <a:pos x="T58" y="T59"/>
                      </a:cxn>
                      <a:cxn ang="T140">
                        <a:pos x="T60" y="T61"/>
                      </a:cxn>
                      <a:cxn ang="T141">
                        <a:pos x="T62" y="T63"/>
                      </a:cxn>
                      <a:cxn ang="T142">
                        <a:pos x="T64" y="T65"/>
                      </a:cxn>
                      <a:cxn ang="T143">
                        <a:pos x="T66" y="T67"/>
                      </a:cxn>
                      <a:cxn ang="T144">
                        <a:pos x="T68" y="T69"/>
                      </a:cxn>
                      <a:cxn ang="T145">
                        <a:pos x="T70" y="T71"/>
                      </a:cxn>
                      <a:cxn ang="T146">
                        <a:pos x="T72" y="T73"/>
                      </a:cxn>
                      <a:cxn ang="T147">
                        <a:pos x="T74" y="T75"/>
                      </a:cxn>
                      <a:cxn ang="T148">
                        <a:pos x="T76" y="T77"/>
                      </a:cxn>
                      <a:cxn ang="T149">
                        <a:pos x="T78" y="T79"/>
                      </a:cxn>
                      <a:cxn ang="T150">
                        <a:pos x="T80" y="T81"/>
                      </a:cxn>
                      <a:cxn ang="T151">
                        <a:pos x="T82" y="T83"/>
                      </a:cxn>
                      <a:cxn ang="T152">
                        <a:pos x="T84" y="T85"/>
                      </a:cxn>
                      <a:cxn ang="T153">
                        <a:pos x="T86" y="T87"/>
                      </a:cxn>
                      <a:cxn ang="T154">
                        <a:pos x="T88" y="T89"/>
                      </a:cxn>
                      <a:cxn ang="T155">
                        <a:pos x="T90" y="T91"/>
                      </a:cxn>
                      <a:cxn ang="T156">
                        <a:pos x="T92" y="T93"/>
                      </a:cxn>
                      <a:cxn ang="T157">
                        <a:pos x="T94" y="T95"/>
                      </a:cxn>
                      <a:cxn ang="T158">
                        <a:pos x="T96" y="T97"/>
                      </a:cxn>
                      <a:cxn ang="T159">
                        <a:pos x="T98" y="T99"/>
                      </a:cxn>
                      <a:cxn ang="T160">
                        <a:pos x="T100" y="T101"/>
                      </a:cxn>
                      <a:cxn ang="T161">
                        <a:pos x="T102" y="T103"/>
                      </a:cxn>
                      <a:cxn ang="T162">
                        <a:pos x="T104" y="T105"/>
                      </a:cxn>
                      <a:cxn ang="T163">
                        <a:pos x="T106" y="T107"/>
                      </a:cxn>
                      <a:cxn ang="T164">
                        <a:pos x="T108" y="T109"/>
                      </a:cxn>
                    </a:cxnLst>
                    <a:rect l="T165" t="T166" r="T167" b="T168"/>
                    <a:pathLst>
                      <a:path w="90" h="36">
                        <a:moveTo>
                          <a:pt x="90" y="10"/>
                        </a:moveTo>
                        <a:cubicBezTo>
                          <a:pt x="90" y="10"/>
                          <a:pt x="90" y="10"/>
                          <a:pt x="89" y="10"/>
                        </a:cubicBezTo>
                        <a:cubicBezTo>
                          <a:pt x="89" y="10"/>
                          <a:pt x="89" y="10"/>
                          <a:pt x="89" y="10"/>
                        </a:cubicBezTo>
                        <a:cubicBezTo>
                          <a:pt x="87" y="9"/>
                          <a:pt x="86" y="7"/>
                          <a:pt x="85" y="6"/>
                        </a:cubicBezTo>
                        <a:cubicBezTo>
                          <a:pt x="84" y="6"/>
                          <a:pt x="84" y="6"/>
                          <a:pt x="84" y="6"/>
                        </a:cubicBezTo>
                        <a:cubicBezTo>
                          <a:pt x="84" y="6"/>
                          <a:pt x="84" y="6"/>
                          <a:pt x="84" y="5"/>
                        </a:cubicBezTo>
                        <a:cubicBezTo>
                          <a:pt x="83" y="6"/>
                          <a:pt x="83" y="4"/>
                          <a:pt x="82" y="5"/>
                        </a:cubicBezTo>
                        <a:cubicBezTo>
                          <a:pt x="81" y="4"/>
                          <a:pt x="81" y="4"/>
                          <a:pt x="80" y="4"/>
                        </a:cubicBezTo>
                        <a:cubicBezTo>
                          <a:pt x="80" y="3"/>
                          <a:pt x="80" y="3"/>
                          <a:pt x="80" y="4"/>
                        </a:cubicBezTo>
                        <a:cubicBezTo>
                          <a:pt x="78" y="4"/>
                          <a:pt x="78" y="2"/>
                          <a:pt x="76" y="2"/>
                        </a:cubicBezTo>
                        <a:cubicBezTo>
                          <a:pt x="75" y="2"/>
                          <a:pt x="73" y="1"/>
                          <a:pt x="72" y="1"/>
                        </a:cubicBezTo>
                        <a:cubicBezTo>
                          <a:pt x="72" y="1"/>
                          <a:pt x="72" y="1"/>
                          <a:pt x="71" y="1"/>
                        </a:cubicBezTo>
                        <a:cubicBezTo>
                          <a:pt x="70" y="1"/>
                          <a:pt x="67" y="0"/>
                          <a:pt x="66" y="0"/>
                        </a:cubicBezTo>
                        <a:cubicBezTo>
                          <a:pt x="66" y="1"/>
                          <a:pt x="65" y="0"/>
                          <a:pt x="65" y="0"/>
                        </a:cubicBezTo>
                        <a:cubicBezTo>
                          <a:pt x="65" y="0"/>
                          <a:pt x="65" y="0"/>
                          <a:pt x="65" y="0"/>
                        </a:cubicBezTo>
                        <a:cubicBezTo>
                          <a:pt x="62" y="1"/>
                          <a:pt x="59" y="0"/>
                          <a:pt x="56" y="2"/>
                        </a:cubicBezTo>
                        <a:cubicBezTo>
                          <a:pt x="56" y="2"/>
                          <a:pt x="56" y="2"/>
                          <a:pt x="56" y="2"/>
                        </a:cubicBezTo>
                        <a:cubicBezTo>
                          <a:pt x="57" y="2"/>
                          <a:pt x="57" y="2"/>
                          <a:pt x="57" y="2"/>
                        </a:cubicBezTo>
                        <a:cubicBezTo>
                          <a:pt x="56" y="2"/>
                          <a:pt x="55" y="3"/>
                          <a:pt x="54" y="2"/>
                        </a:cubicBezTo>
                        <a:cubicBezTo>
                          <a:pt x="54" y="2"/>
                          <a:pt x="54" y="2"/>
                          <a:pt x="54" y="2"/>
                        </a:cubicBezTo>
                        <a:cubicBezTo>
                          <a:pt x="53" y="2"/>
                          <a:pt x="52" y="3"/>
                          <a:pt x="51" y="3"/>
                        </a:cubicBezTo>
                        <a:cubicBezTo>
                          <a:pt x="51" y="3"/>
                          <a:pt x="51" y="3"/>
                          <a:pt x="52" y="4"/>
                        </a:cubicBezTo>
                        <a:cubicBezTo>
                          <a:pt x="52" y="4"/>
                          <a:pt x="51" y="4"/>
                          <a:pt x="50" y="4"/>
                        </a:cubicBezTo>
                        <a:cubicBezTo>
                          <a:pt x="50" y="4"/>
                          <a:pt x="50" y="4"/>
                          <a:pt x="50" y="4"/>
                        </a:cubicBezTo>
                        <a:cubicBezTo>
                          <a:pt x="49" y="4"/>
                          <a:pt x="49" y="3"/>
                          <a:pt x="49" y="4"/>
                        </a:cubicBezTo>
                        <a:cubicBezTo>
                          <a:pt x="48" y="4"/>
                          <a:pt x="48" y="4"/>
                          <a:pt x="48" y="4"/>
                        </a:cubicBezTo>
                        <a:cubicBezTo>
                          <a:pt x="48" y="5"/>
                          <a:pt x="48" y="5"/>
                          <a:pt x="47" y="5"/>
                        </a:cubicBezTo>
                        <a:cubicBezTo>
                          <a:pt x="47" y="4"/>
                          <a:pt x="46" y="5"/>
                          <a:pt x="45" y="5"/>
                        </a:cubicBezTo>
                        <a:cubicBezTo>
                          <a:pt x="46" y="5"/>
                          <a:pt x="46" y="5"/>
                          <a:pt x="47" y="5"/>
                        </a:cubicBezTo>
                        <a:cubicBezTo>
                          <a:pt x="46" y="6"/>
                          <a:pt x="45" y="6"/>
                          <a:pt x="44" y="7"/>
                        </a:cubicBezTo>
                        <a:cubicBezTo>
                          <a:pt x="44" y="7"/>
                          <a:pt x="42" y="8"/>
                          <a:pt x="42" y="8"/>
                        </a:cubicBezTo>
                        <a:cubicBezTo>
                          <a:pt x="42" y="9"/>
                          <a:pt x="42" y="8"/>
                          <a:pt x="41" y="9"/>
                        </a:cubicBezTo>
                        <a:cubicBezTo>
                          <a:pt x="41" y="9"/>
                          <a:pt x="41" y="9"/>
                          <a:pt x="41" y="9"/>
                        </a:cubicBezTo>
                        <a:cubicBezTo>
                          <a:pt x="41" y="9"/>
                          <a:pt x="41" y="9"/>
                          <a:pt x="41" y="9"/>
                        </a:cubicBezTo>
                        <a:cubicBezTo>
                          <a:pt x="41" y="9"/>
                          <a:pt x="41" y="9"/>
                          <a:pt x="41" y="9"/>
                        </a:cubicBezTo>
                        <a:cubicBezTo>
                          <a:pt x="40" y="9"/>
                          <a:pt x="40" y="10"/>
                          <a:pt x="39" y="10"/>
                        </a:cubicBezTo>
                        <a:cubicBezTo>
                          <a:pt x="40" y="9"/>
                          <a:pt x="40" y="9"/>
                          <a:pt x="40" y="9"/>
                        </a:cubicBezTo>
                        <a:cubicBezTo>
                          <a:pt x="40" y="9"/>
                          <a:pt x="40" y="9"/>
                          <a:pt x="40" y="9"/>
                        </a:cubicBezTo>
                        <a:cubicBezTo>
                          <a:pt x="38" y="10"/>
                          <a:pt x="37" y="11"/>
                          <a:pt x="36" y="12"/>
                        </a:cubicBezTo>
                        <a:cubicBezTo>
                          <a:pt x="36" y="12"/>
                          <a:pt x="36" y="12"/>
                          <a:pt x="36" y="12"/>
                        </a:cubicBezTo>
                        <a:cubicBezTo>
                          <a:pt x="36" y="11"/>
                          <a:pt x="36" y="11"/>
                          <a:pt x="37" y="11"/>
                        </a:cubicBezTo>
                        <a:cubicBezTo>
                          <a:pt x="36" y="11"/>
                          <a:pt x="36" y="11"/>
                          <a:pt x="36" y="11"/>
                        </a:cubicBezTo>
                        <a:cubicBezTo>
                          <a:pt x="36" y="11"/>
                          <a:pt x="36" y="11"/>
                          <a:pt x="36" y="11"/>
                        </a:cubicBezTo>
                        <a:cubicBezTo>
                          <a:pt x="36" y="10"/>
                          <a:pt x="35" y="10"/>
                          <a:pt x="35" y="10"/>
                        </a:cubicBezTo>
                        <a:cubicBezTo>
                          <a:pt x="35" y="9"/>
                          <a:pt x="36" y="8"/>
                          <a:pt x="36" y="8"/>
                        </a:cubicBezTo>
                        <a:cubicBezTo>
                          <a:pt x="36" y="8"/>
                          <a:pt x="36" y="7"/>
                          <a:pt x="35" y="7"/>
                        </a:cubicBezTo>
                        <a:cubicBezTo>
                          <a:pt x="36" y="8"/>
                          <a:pt x="35" y="8"/>
                          <a:pt x="35" y="9"/>
                        </a:cubicBezTo>
                        <a:cubicBezTo>
                          <a:pt x="34" y="8"/>
                          <a:pt x="34" y="8"/>
                          <a:pt x="34" y="8"/>
                        </a:cubicBezTo>
                        <a:cubicBezTo>
                          <a:pt x="33" y="11"/>
                          <a:pt x="31" y="12"/>
                          <a:pt x="29" y="14"/>
                        </a:cubicBezTo>
                        <a:cubicBezTo>
                          <a:pt x="29" y="14"/>
                          <a:pt x="27" y="14"/>
                          <a:pt x="27" y="15"/>
                        </a:cubicBezTo>
                        <a:cubicBezTo>
                          <a:pt x="28" y="15"/>
                          <a:pt x="28" y="15"/>
                          <a:pt x="29" y="15"/>
                        </a:cubicBezTo>
                        <a:cubicBezTo>
                          <a:pt x="29" y="15"/>
                          <a:pt x="29" y="14"/>
                          <a:pt x="29" y="15"/>
                        </a:cubicBezTo>
                        <a:cubicBezTo>
                          <a:pt x="29" y="15"/>
                          <a:pt x="29" y="15"/>
                          <a:pt x="28" y="15"/>
                        </a:cubicBezTo>
                        <a:cubicBezTo>
                          <a:pt x="28" y="16"/>
                          <a:pt x="28" y="16"/>
                          <a:pt x="28" y="16"/>
                        </a:cubicBezTo>
                        <a:cubicBezTo>
                          <a:pt x="29" y="17"/>
                          <a:pt x="30" y="15"/>
                          <a:pt x="31" y="15"/>
                        </a:cubicBezTo>
                        <a:cubicBezTo>
                          <a:pt x="33" y="15"/>
                          <a:pt x="34" y="13"/>
                          <a:pt x="35" y="13"/>
                        </a:cubicBezTo>
                        <a:cubicBezTo>
                          <a:pt x="31" y="19"/>
                          <a:pt x="27" y="22"/>
                          <a:pt x="21" y="26"/>
                        </a:cubicBezTo>
                        <a:cubicBezTo>
                          <a:pt x="18" y="27"/>
                          <a:pt x="16" y="28"/>
                          <a:pt x="13" y="28"/>
                        </a:cubicBezTo>
                        <a:cubicBezTo>
                          <a:pt x="13" y="28"/>
                          <a:pt x="12" y="29"/>
                          <a:pt x="12" y="29"/>
                        </a:cubicBezTo>
                        <a:cubicBezTo>
                          <a:pt x="12" y="29"/>
                          <a:pt x="12" y="29"/>
                          <a:pt x="12" y="29"/>
                        </a:cubicBezTo>
                        <a:cubicBezTo>
                          <a:pt x="12" y="29"/>
                          <a:pt x="12" y="29"/>
                          <a:pt x="12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0" y="28"/>
                          <a:pt x="9" y="31"/>
                          <a:pt x="8" y="30"/>
                        </a:cubicBezTo>
                        <a:cubicBezTo>
                          <a:pt x="8" y="30"/>
                          <a:pt x="8" y="30"/>
                          <a:pt x="8" y="30"/>
                        </a:cubicBezTo>
                        <a:cubicBezTo>
                          <a:pt x="6" y="31"/>
                          <a:pt x="5" y="31"/>
                          <a:pt x="3" y="31"/>
                        </a:cubicBezTo>
                        <a:cubicBezTo>
                          <a:pt x="2" y="31"/>
                          <a:pt x="2" y="31"/>
                          <a:pt x="2" y="31"/>
                        </a:cubicBezTo>
                        <a:cubicBezTo>
                          <a:pt x="1" y="31"/>
                          <a:pt x="0" y="32"/>
                          <a:pt x="0" y="33"/>
                        </a:cubicBezTo>
                        <a:cubicBezTo>
                          <a:pt x="0" y="33"/>
                          <a:pt x="0" y="33"/>
                          <a:pt x="1" y="33"/>
                        </a:cubicBezTo>
                        <a:cubicBezTo>
                          <a:pt x="1" y="33"/>
                          <a:pt x="1" y="33"/>
                          <a:pt x="1" y="33"/>
                        </a:cubicBezTo>
                        <a:cubicBezTo>
                          <a:pt x="2" y="33"/>
                          <a:pt x="2" y="33"/>
                          <a:pt x="2" y="33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3" y="35"/>
                          <a:pt x="5" y="34"/>
                          <a:pt x="7" y="34"/>
                        </a:cubicBezTo>
                        <a:cubicBezTo>
                          <a:pt x="7" y="35"/>
                          <a:pt x="5" y="35"/>
                          <a:pt x="6" y="35"/>
                        </a:cubicBezTo>
                        <a:cubicBezTo>
                          <a:pt x="7" y="35"/>
                          <a:pt x="7" y="35"/>
                          <a:pt x="7" y="35"/>
                        </a:cubicBezTo>
                        <a:cubicBezTo>
                          <a:pt x="7" y="36"/>
                          <a:pt x="6" y="35"/>
                          <a:pt x="6" y="36"/>
                        </a:cubicBezTo>
                        <a:cubicBezTo>
                          <a:pt x="6" y="36"/>
                          <a:pt x="6" y="36"/>
                          <a:pt x="6" y="36"/>
                        </a:cubicBezTo>
                        <a:cubicBezTo>
                          <a:pt x="12" y="36"/>
                          <a:pt x="16" y="35"/>
                          <a:pt x="21" y="34"/>
                        </a:cubicBezTo>
                        <a:cubicBezTo>
                          <a:pt x="21" y="34"/>
                          <a:pt x="21" y="34"/>
                          <a:pt x="21" y="34"/>
                        </a:cubicBezTo>
                        <a:cubicBezTo>
                          <a:pt x="23" y="34"/>
                          <a:pt x="24" y="33"/>
                          <a:pt x="26" y="33"/>
                        </a:cubicBezTo>
                        <a:cubicBezTo>
                          <a:pt x="26" y="34"/>
                          <a:pt x="25" y="34"/>
                          <a:pt x="26" y="34"/>
                        </a:cubicBezTo>
                        <a:cubicBezTo>
                          <a:pt x="26" y="33"/>
                          <a:pt x="26" y="33"/>
                          <a:pt x="26" y="33"/>
                        </a:cubicBezTo>
                        <a:cubicBezTo>
                          <a:pt x="28" y="32"/>
                          <a:pt x="29" y="32"/>
                          <a:pt x="30" y="31"/>
                        </a:cubicBezTo>
                        <a:cubicBezTo>
                          <a:pt x="30" y="31"/>
                          <a:pt x="30" y="31"/>
                          <a:pt x="30" y="31"/>
                        </a:cubicBezTo>
                        <a:cubicBezTo>
                          <a:pt x="33" y="30"/>
                          <a:pt x="37" y="29"/>
                          <a:pt x="39" y="26"/>
                        </a:cubicBezTo>
                        <a:cubicBezTo>
                          <a:pt x="39" y="27"/>
                          <a:pt x="39" y="27"/>
                          <a:pt x="39" y="27"/>
                        </a:cubicBezTo>
                        <a:cubicBezTo>
                          <a:pt x="40" y="26"/>
                          <a:pt x="40" y="25"/>
                          <a:pt x="41" y="24"/>
                        </a:cubicBezTo>
                        <a:cubicBezTo>
                          <a:pt x="40" y="24"/>
                          <a:pt x="40" y="24"/>
                          <a:pt x="40" y="24"/>
                        </a:cubicBezTo>
                        <a:cubicBezTo>
                          <a:pt x="41" y="23"/>
                          <a:pt x="42" y="23"/>
                          <a:pt x="42" y="22"/>
                        </a:cubicBezTo>
                        <a:cubicBezTo>
                          <a:pt x="43" y="22"/>
                          <a:pt x="43" y="22"/>
                          <a:pt x="43" y="22"/>
                        </a:cubicBezTo>
                        <a:cubicBezTo>
                          <a:pt x="42" y="23"/>
                          <a:pt x="42" y="23"/>
                          <a:pt x="42" y="23"/>
                        </a:cubicBezTo>
                        <a:cubicBezTo>
                          <a:pt x="43" y="23"/>
                          <a:pt x="43" y="23"/>
                          <a:pt x="43" y="23"/>
                        </a:cubicBezTo>
                        <a:cubicBezTo>
                          <a:pt x="43" y="23"/>
                          <a:pt x="43" y="22"/>
                          <a:pt x="43" y="22"/>
                        </a:cubicBezTo>
                        <a:cubicBezTo>
                          <a:pt x="43" y="22"/>
                          <a:pt x="43" y="22"/>
                          <a:pt x="44" y="22"/>
                        </a:cubicBezTo>
                        <a:cubicBezTo>
                          <a:pt x="44" y="21"/>
                          <a:pt x="45" y="22"/>
                          <a:pt x="45" y="21"/>
                        </a:cubicBezTo>
                        <a:cubicBezTo>
                          <a:pt x="46" y="20"/>
                          <a:pt x="46" y="19"/>
                          <a:pt x="47" y="18"/>
                        </a:cubicBezTo>
                        <a:cubicBezTo>
                          <a:pt x="47" y="18"/>
                          <a:pt x="46" y="19"/>
                          <a:pt x="45" y="19"/>
                        </a:cubicBezTo>
                        <a:cubicBezTo>
                          <a:pt x="45" y="18"/>
                          <a:pt x="47" y="17"/>
                          <a:pt x="47" y="16"/>
                        </a:cubicBezTo>
                        <a:cubicBezTo>
                          <a:pt x="48" y="16"/>
                          <a:pt x="47" y="17"/>
                          <a:pt x="48" y="17"/>
                        </a:cubicBezTo>
                        <a:cubicBezTo>
                          <a:pt x="48" y="17"/>
                          <a:pt x="48" y="16"/>
                          <a:pt x="48" y="16"/>
                        </a:cubicBezTo>
                        <a:cubicBezTo>
                          <a:pt x="51" y="14"/>
                          <a:pt x="55" y="12"/>
                          <a:pt x="58" y="9"/>
                        </a:cubicBezTo>
                        <a:cubicBezTo>
                          <a:pt x="61" y="8"/>
                          <a:pt x="64" y="7"/>
                          <a:pt x="67" y="7"/>
                        </a:cubicBezTo>
                        <a:cubicBezTo>
                          <a:pt x="67" y="7"/>
                          <a:pt x="68" y="6"/>
                          <a:pt x="68" y="6"/>
                        </a:cubicBezTo>
                        <a:cubicBezTo>
                          <a:pt x="68" y="6"/>
                          <a:pt x="71" y="6"/>
                          <a:pt x="72" y="6"/>
                        </a:cubicBezTo>
                        <a:cubicBezTo>
                          <a:pt x="73" y="6"/>
                          <a:pt x="74" y="6"/>
                          <a:pt x="74" y="7"/>
                        </a:cubicBezTo>
                        <a:cubicBezTo>
                          <a:pt x="74" y="7"/>
                          <a:pt x="74" y="7"/>
                          <a:pt x="74" y="7"/>
                        </a:cubicBezTo>
                        <a:cubicBezTo>
                          <a:pt x="78" y="7"/>
                          <a:pt x="82" y="8"/>
                          <a:pt x="86" y="9"/>
                        </a:cubicBezTo>
                        <a:cubicBezTo>
                          <a:pt x="86" y="9"/>
                          <a:pt x="87" y="10"/>
                          <a:pt x="87" y="9"/>
                        </a:cubicBezTo>
                        <a:cubicBezTo>
                          <a:pt x="88" y="10"/>
                          <a:pt x="89" y="10"/>
                          <a:pt x="89" y="11"/>
                        </a:cubicBezTo>
                        <a:cubicBezTo>
                          <a:pt x="89" y="10"/>
                          <a:pt x="90" y="11"/>
                          <a:pt x="90" y="11"/>
                        </a:cubicBezTo>
                        <a:cubicBezTo>
                          <a:pt x="90" y="11"/>
                          <a:pt x="90" y="11"/>
                          <a:pt x="90" y="11"/>
                        </a:cubicBezTo>
                        <a:cubicBezTo>
                          <a:pt x="90" y="10"/>
                          <a:pt x="90" y="10"/>
                          <a:pt x="90" y="10"/>
                        </a:cubicBezTo>
                        <a:close/>
                        <a:moveTo>
                          <a:pt x="20" y="26"/>
                        </a:moveTo>
                        <a:cubicBezTo>
                          <a:pt x="21" y="25"/>
                          <a:pt x="21" y="25"/>
                          <a:pt x="21" y="25"/>
                        </a:cubicBezTo>
                        <a:cubicBezTo>
                          <a:pt x="21" y="25"/>
                          <a:pt x="21" y="25"/>
                          <a:pt x="21" y="25"/>
                        </a:cubicBezTo>
                        <a:lnTo>
                          <a:pt x="20" y="26"/>
                        </a:lnTo>
                        <a:close/>
                        <a:moveTo>
                          <a:pt x="40" y="15"/>
                        </a:moveTo>
                        <a:cubicBezTo>
                          <a:pt x="41" y="15"/>
                          <a:pt x="41" y="15"/>
                          <a:pt x="41" y="15"/>
                        </a:cubicBezTo>
                        <a:cubicBezTo>
                          <a:pt x="41" y="16"/>
                          <a:pt x="39" y="17"/>
                          <a:pt x="38" y="18"/>
                        </a:cubicBezTo>
                        <a:cubicBezTo>
                          <a:pt x="38" y="18"/>
                          <a:pt x="38" y="18"/>
                          <a:pt x="38" y="17"/>
                        </a:cubicBezTo>
                        <a:cubicBezTo>
                          <a:pt x="38" y="18"/>
                          <a:pt x="38" y="18"/>
                          <a:pt x="38" y="18"/>
                        </a:cubicBezTo>
                        <a:cubicBezTo>
                          <a:pt x="39" y="17"/>
                          <a:pt x="39" y="17"/>
                          <a:pt x="39" y="17"/>
                        </a:cubicBezTo>
                        <a:cubicBezTo>
                          <a:pt x="38" y="17"/>
                          <a:pt x="38" y="17"/>
                          <a:pt x="38" y="17"/>
                        </a:cubicBezTo>
                        <a:cubicBezTo>
                          <a:pt x="40" y="15"/>
                          <a:pt x="40" y="15"/>
                          <a:pt x="40" y="15"/>
                        </a:cubicBezTo>
                        <a:close/>
                        <a:moveTo>
                          <a:pt x="34" y="11"/>
                        </a:moveTo>
                        <a:cubicBezTo>
                          <a:pt x="35" y="10"/>
                          <a:pt x="35" y="10"/>
                          <a:pt x="35" y="10"/>
                        </a:cubicBezTo>
                        <a:cubicBezTo>
                          <a:pt x="35" y="10"/>
                          <a:pt x="35" y="10"/>
                          <a:pt x="35" y="10"/>
                        </a:cubicBezTo>
                        <a:lnTo>
                          <a:pt x="34" y="11"/>
                        </a:lnTo>
                        <a:close/>
                        <a:moveTo>
                          <a:pt x="39" y="10"/>
                        </a:moveTo>
                        <a:cubicBezTo>
                          <a:pt x="40" y="10"/>
                          <a:pt x="40" y="10"/>
                          <a:pt x="40" y="10"/>
                        </a:cubicBezTo>
                        <a:cubicBezTo>
                          <a:pt x="38" y="11"/>
                          <a:pt x="37" y="13"/>
                          <a:pt x="35" y="14"/>
                        </a:cubicBezTo>
                        <a:cubicBezTo>
                          <a:pt x="36" y="13"/>
                          <a:pt x="38" y="11"/>
                          <a:pt x="39" y="10"/>
                        </a:cubicBezTo>
                        <a:close/>
                        <a:moveTo>
                          <a:pt x="34" y="14"/>
                        </a:moveTo>
                        <a:cubicBezTo>
                          <a:pt x="34" y="15"/>
                          <a:pt x="34" y="15"/>
                          <a:pt x="34" y="15"/>
                        </a:cubicBezTo>
                        <a:cubicBezTo>
                          <a:pt x="34" y="15"/>
                          <a:pt x="34" y="15"/>
                          <a:pt x="34" y="15"/>
                        </a:cubicBezTo>
                        <a:lnTo>
                          <a:pt x="34" y="14"/>
                        </a:lnTo>
                        <a:close/>
                        <a:moveTo>
                          <a:pt x="35" y="21"/>
                        </a:moveTo>
                        <a:cubicBezTo>
                          <a:pt x="35" y="21"/>
                          <a:pt x="35" y="21"/>
                          <a:pt x="35" y="21"/>
                        </a:cubicBezTo>
                        <a:cubicBezTo>
                          <a:pt x="35" y="21"/>
                          <a:pt x="35" y="21"/>
                          <a:pt x="35" y="21"/>
                        </a:cubicBezTo>
                        <a:cubicBezTo>
                          <a:pt x="35" y="21"/>
                          <a:pt x="35" y="21"/>
                          <a:pt x="35" y="21"/>
                        </a:cubicBezTo>
                        <a:cubicBezTo>
                          <a:pt x="35" y="21"/>
                          <a:pt x="35" y="21"/>
                          <a:pt x="35" y="21"/>
                        </a:cubicBezTo>
                        <a:cubicBezTo>
                          <a:pt x="35" y="21"/>
                          <a:pt x="35" y="21"/>
                          <a:pt x="35" y="21"/>
                        </a:cubicBezTo>
                        <a:cubicBezTo>
                          <a:pt x="34" y="22"/>
                          <a:pt x="34" y="22"/>
                          <a:pt x="34" y="22"/>
                        </a:cubicBezTo>
                        <a:cubicBezTo>
                          <a:pt x="34" y="22"/>
                          <a:pt x="34" y="22"/>
                          <a:pt x="34" y="22"/>
                        </a:cubicBezTo>
                        <a:cubicBezTo>
                          <a:pt x="34" y="22"/>
                          <a:pt x="34" y="22"/>
                          <a:pt x="34" y="22"/>
                        </a:cubicBezTo>
                        <a:cubicBezTo>
                          <a:pt x="34" y="22"/>
                          <a:pt x="34" y="21"/>
                          <a:pt x="35" y="21"/>
                        </a:cubicBezTo>
                        <a:close/>
                        <a:moveTo>
                          <a:pt x="34" y="16"/>
                        </a:moveTo>
                        <a:cubicBezTo>
                          <a:pt x="34" y="16"/>
                          <a:pt x="34" y="16"/>
                          <a:pt x="34" y="16"/>
                        </a:cubicBezTo>
                        <a:cubicBezTo>
                          <a:pt x="33" y="16"/>
                          <a:pt x="33" y="16"/>
                          <a:pt x="33" y="16"/>
                        </a:cubicBezTo>
                        <a:lnTo>
                          <a:pt x="34" y="16"/>
                        </a:lnTo>
                        <a:close/>
                        <a:moveTo>
                          <a:pt x="32" y="18"/>
                        </a:moveTo>
                        <a:cubicBezTo>
                          <a:pt x="31" y="18"/>
                          <a:pt x="31" y="18"/>
                          <a:pt x="31" y="18"/>
                        </a:cubicBezTo>
                        <a:cubicBezTo>
                          <a:pt x="31" y="18"/>
                          <a:pt x="31" y="18"/>
                          <a:pt x="31" y="18"/>
                        </a:cubicBezTo>
                        <a:cubicBezTo>
                          <a:pt x="30" y="20"/>
                          <a:pt x="28" y="22"/>
                          <a:pt x="26" y="23"/>
                        </a:cubicBezTo>
                        <a:cubicBezTo>
                          <a:pt x="27" y="21"/>
                          <a:pt x="30" y="20"/>
                          <a:pt x="31" y="18"/>
                        </a:cubicBezTo>
                        <a:cubicBezTo>
                          <a:pt x="31" y="18"/>
                          <a:pt x="31" y="18"/>
                          <a:pt x="31" y="18"/>
                        </a:cubicBezTo>
                        <a:cubicBezTo>
                          <a:pt x="31" y="18"/>
                          <a:pt x="31" y="18"/>
                          <a:pt x="31" y="18"/>
                        </a:cubicBezTo>
                        <a:cubicBezTo>
                          <a:pt x="32" y="18"/>
                          <a:pt x="32" y="18"/>
                          <a:pt x="32" y="18"/>
                        </a:cubicBezTo>
                        <a:close/>
                        <a:moveTo>
                          <a:pt x="32" y="19"/>
                        </a:moveTo>
                        <a:cubicBezTo>
                          <a:pt x="33" y="18"/>
                          <a:pt x="33" y="18"/>
                          <a:pt x="33" y="18"/>
                        </a:cubicBezTo>
                        <a:cubicBezTo>
                          <a:pt x="33" y="18"/>
                          <a:pt x="32" y="18"/>
                          <a:pt x="32" y="19"/>
                        </a:cubicBezTo>
                        <a:cubicBezTo>
                          <a:pt x="33" y="19"/>
                          <a:pt x="33" y="19"/>
                          <a:pt x="33" y="19"/>
                        </a:cubicBezTo>
                        <a:lnTo>
                          <a:pt x="32" y="19"/>
                        </a:lnTo>
                        <a:close/>
                        <a:moveTo>
                          <a:pt x="39" y="25"/>
                        </a:moveTo>
                        <a:cubicBezTo>
                          <a:pt x="38" y="26"/>
                          <a:pt x="38" y="26"/>
                          <a:pt x="38" y="26"/>
                        </a:cubicBezTo>
                        <a:cubicBezTo>
                          <a:pt x="39" y="26"/>
                          <a:pt x="39" y="25"/>
                          <a:pt x="39" y="25"/>
                        </a:cubicBezTo>
                        <a:cubicBezTo>
                          <a:pt x="40" y="24"/>
                          <a:pt x="40" y="24"/>
                          <a:pt x="40" y="24"/>
                        </a:cubicBezTo>
                        <a:cubicBezTo>
                          <a:pt x="40" y="25"/>
                          <a:pt x="40" y="25"/>
                          <a:pt x="39" y="25"/>
                        </a:cubicBezTo>
                        <a:close/>
                        <a:moveTo>
                          <a:pt x="44" y="16"/>
                        </a:moveTo>
                        <a:cubicBezTo>
                          <a:pt x="41" y="19"/>
                          <a:pt x="41" y="19"/>
                          <a:pt x="41" y="19"/>
                        </a:cubicBezTo>
                        <a:cubicBezTo>
                          <a:pt x="40" y="19"/>
                          <a:pt x="40" y="19"/>
                          <a:pt x="40" y="19"/>
                        </a:cubicBezTo>
                        <a:cubicBezTo>
                          <a:pt x="40" y="20"/>
                          <a:pt x="40" y="20"/>
                          <a:pt x="40" y="21"/>
                        </a:cubicBezTo>
                        <a:cubicBezTo>
                          <a:pt x="39" y="20"/>
                          <a:pt x="39" y="20"/>
                          <a:pt x="39" y="20"/>
                        </a:cubicBezTo>
                        <a:cubicBezTo>
                          <a:pt x="39" y="22"/>
                          <a:pt x="37" y="22"/>
                          <a:pt x="37" y="23"/>
                        </a:cubicBezTo>
                        <a:cubicBezTo>
                          <a:pt x="37" y="23"/>
                          <a:pt x="37" y="23"/>
                          <a:pt x="37" y="23"/>
                        </a:cubicBezTo>
                        <a:cubicBezTo>
                          <a:pt x="36" y="24"/>
                          <a:pt x="36" y="24"/>
                          <a:pt x="36" y="24"/>
                        </a:cubicBezTo>
                        <a:cubicBezTo>
                          <a:pt x="36" y="24"/>
                          <a:pt x="37" y="23"/>
                          <a:pt x="37" y="23"/>
                        </a:cubicBezTo>
                        <a:cubicBezTo>
                          <a:pt x="36" y="23"/>
                          <a:pt x="36" y="23"/>
                          <a:pt x="36" y="23"/>
                        </a:cubicBezTo>
                        <a:cubicBezTo>
                          <a:pt x="35" y="24"/>
                          <a:pt x="34" y="25"/>
                          <a:pt x="33" y="26"/>
                        </a:cubicBezTo>
                        <a:cubicBezTo>
                          <a:pt x="33" y="25"/>
                          <a:pt x="33" y="25"/>
                          <a:pt x="33" y="25"/>
                        </a:cubicBezTo>
                        <a:cubicBezTo>
                          <a:pt x="34" y="25"/>
                          <a:pt x="34" y="24"/>
                          <a:pt x="35" y="24"/>
                        </a:cubicBezTo>
                        <a:cubicBezTo>
                          <a:pt x="35" y="24"/>
                          <a:pt x="35" y="24"/>
                          <a:pt x="35" y="23"/>
                        </a:cubicBezTo>
                        <a:cubicBezTo>
                          <a:pt x="35" y="23"/>
                          <a:pt x="35" y="23"/>
                          <a:pt x="35" y="23"/>
                        </a:cubicBezTo>
                        <a:cubicBezTo>
                          <a:pt x="35" y="23"/>
                          <a:pt x="37" y="23"/>
                          <a:pt x="37" y="21"/>
                        </a:cubicBezTo>
                        <a:cubicBezTo>
                          <a:pt x="37" y="22"/>
                          <a:pt x="37" y="22"/>
                          <a:pt x="37" y="22"/>
                        </a:cubicBezTo>
                        <a:cubicBezTo>
                          <a:pt x="37" y="21"/>
                          <a:pt x="40" y="21"/>
                          <a:pt x="39" y="20"/>
                        </a:cubicBezTo>
                        <a:cubicBezTo>
                          <a:pt x="40" y="20"/>
                          <a:pt x="40" y="19"/>
                          <a:pt x="40" y="18"/>
                        </a:cubicBezTo>
                        <a:cubicBezTo>
                          <a:pt x="40" y="19"/>
                          <a:pt x="40" y="19"/>
                          <a:pt x="40" y="19"/>
                        </a:cubicBezTo>
                        <a:cubicBezTo>
                          <a:pt x="41" y="17"/>
                          <a:pt x="42" y="17"/>
                          <a:pt x="44" y="16"/>
                        </a:cubicBezTo>
                        <a:cubicBezTo>
                          <a:pt x="44" y="15"/>
                          <a:pt x="44" y="15"/>
                          <a:pt x="44" y="15"/>
                        </a:cubicBezTo>
                        <a:cubicBezTo>
                          <a:pt x="44" y="15"/>
                          <a:pt x="44" y="15"/>
                          <a:pt x="44" y="16"/>
                        </a:cubicBezTo>
                        <a:cubicBezTo>
                          <a:pt x="43" y="16"/>
                          <a:pt x="43" y="16"/>
                          <a:pt x="43" y="16"/>
                        </a:cubicBezTo>
                        <a:lnTo>
                          <a:pt x="44" y="16"/>
                        </a:lnTo>
                        <a:close/>
                        <a:moveTo>
                          <a:pt x="59" y="3"/>
                        </a:moveTo>
                        <a:cubicBezTo>
                          <a:pt x="58" y="4"/>
                          <a:pt x="58" y="3"/>
                          <a:pt x="58" y="3"/>
                        </a:cubicBezTo>
                        <a:cubicBezTo>
                          <a:pt x="58" y="3"/>
                          <a:pt x="58" y="3"/>
                          <a:pt x="59" y="3"/>
                        </a:cubicBezTo>
                        <a:close/>
                        <a:moveTo>
                          <a:pt x="55" y="3"/>
                        </a:moveTo>
                        <a:cubicBezTo>
                          <a:pt x="55" y="3"/>
                          <a:pt x="55" y="3"/>
                          <a:pt x="55" y="3"/>
                        </a:cubicBezTo>
                        <a:cubicBezTo>
                          <a:pt x="55" y="4"/>
                          <a:pt x="55" y="4"/>
                          <a:pt x="55" y="4"/>
                        </a:cubicBezTo>
                        <a:lnTo>
                          <a:pt x="55" y="3"/>
                        </a:lnTo>
                        <a:close/>
                        <a:moveTo>
                          <a:pt x="56" y="4"/>
                        </a:moveTo>
                        <a:cubicBezTo>
                          <a:pt x="56" y="4"/>
                          <a:pt x="56" y="4"/>
                          <a:pt x="56" y="4"/>
                        </a:cubicBezTo>
                        <a:cubicBezTo>
                          <a:pt x="56" y="4"/>
                          <a:pt x="56" y="4"/>
                          <a:pt x="56" y="4"/>
                        </a:cubicBezTo>
                        <a:cubicBezTo>
                          <a:pt x="56" y="4"/>
                          <a:pt x="56" y="4"/>
                          <a:pt x="56" y="4"/>
                        </a:cubicBezTo>
                        <a:cubicBezTo>
                          <a:pt x="56" y="5"/>
                          <a:pt x="56" y="5"/>
                          <a:pt x="56" y="5"/>
                        </a:cubicBezTo>
                        <a:cubicBezTo>
                          <a:pt x="55" y="5"/>
                          <a:pt x="55" y="5"/>
                          <a:pt x="55" y="5"/>
                        </a:cubicBezTo>
                        <a:cubicBezTo>
                          <a:pt x="56" y="5"/>
                          <a:pt x="55" y="5"/>
                          <a:pt x="55" y="4"/>
                        </a:cubicBezTo>
                        <a:cubicBezTo>
                          <a:pt x="55" y="5"/>
                          <a:pt x="54" y="5"/>
                          <a:pt x="53" y="5"/>
                        </a:cubicBezTo>
                        <a:cubicBezTo>
                          <a:pt x="53" y="5"/>
                          <a:pt x="56" y="5"/>
                          <a:pt x="56" y="4"/>
                        </a:cubicBezTo>
                        <a:close/>
                        <a:moveTo>
                          <a:pt x="52" y="6"/>
                        </a:moveTo>
                        <a:cubicBezTo>
                          <a:pt x="52" y="6"/>
                          <a:pt x="51" y="6"/>
                          <a:pt x="51" y="7"/>
                        </a:cubicBezTo>
                        <a:cubicBezTo>
                          <a:pt x="51" y="7"/>
                          <a:pt x="51" y="7"/>
                          <a:pt x="50" y="7"/>
                        </a:cubicBezTo>
                        <a:cubicBezTo>
                          <a:pt x="51" y="7"/>
                          <a:pt x="51" y="6"/>
                          <a:pt x="52" y="6"/>
                        </a:cubicBezTo>
                        <a:close/>
                        <a:moveTo>
                          <a:pt x="48" y="6"/>
                        </a:moveTo>
                        <a:cubicBezTo>
                          <a:pt x="48" y="7"/>
                          <a:pt x="48" y="7"/>
                          <a:pt x="48" y="7"/>
                        </a:cubicBezTo>
                        <a:cubicBezTo>
                          <a:pt x="47" y="7"/>
                          <a:pt x="47" y="7"/>
                          <a:pt x="47" y="7"/>
                        </a:cubicBezTo>
                        <a:lnTo>
                          <a:pt x="48" y="6"/>
                        </a:lnTo>
                        <a:close/>
                        <a:moveTo>
                          <a:pt x="47" y="12"/>
                        </a:moveTo>
                        <a:cubicBezTo>
                          <a:pt x="47" y="12"/>
                          <a:pt x="47" y="12"/>
                          <a:pt x="47" y="12"/>
                        </a:cubicBezTo>
                        <a:cubicBezTo>
                          <a:pt x="47" y="12"/>
                          <a:pt x="47" y="12"/>
                          <a:pt x="47" y="12"/>
                        </a:cubicBezTo>
                        <a:cubicBezTo>
                          <a:pt x="49" y="10"/>
                          <a:pt x="49" y="10"/>
                          <a:pt x="49" y="10"/>
                        </a:cubicBezTo>
                        <a:lnTo>
                          <a:pt x="47" y="12"/>
                        </a:lnTo>
                        <a:close/>
                        <a:moveTo>
                          <a:pt x="48" y="5"/>
                        </a:moveTo>
                        <a:cubicBezTo>
                          <a:pt x="48" y="5"/>
                          <a:pt x="48" y="6"/>
                          <a:pt x="48" y="5"/>
                        </a:cubicBezTo>
                        <a:cubicBezTo>
                          <a:pt x="48" y="5"/>
                          <a:pt x="48" y="5"/>
                          <a:pt x="48" y="5"/>
                        </a:cubicBezTo>
                        <a:cubicBezTo>
                          <a:pt x="48" y="5"/>
                          <a:pt x="48" y="5"/>
                          <a:pt x="49" y="5"/>
                        </a:cubicBezTo>
                        <a:lnTo>
                          <a:pt x="48" y="5"/>
                        </a:lnTo>
                        <a:close/>
                        <a:moveTo>
                          <a:pt x="51" y="10"/>
                        </a:moveTo>
                        <a:cubicBezTo>
                          <a:pt x="51" y="9"/>
                          <a:pt x="51" y="9"/>
                          <a:pt x="51" y="9"/>
                        </a:cubicBezTo>
                        <a:cubicBezTo>
                          <a:pt x="51" y="9"/>
                          <a:pt x="50" y="10"/>
                          <a:pt x="49" y="10"/>
                        </a:cubicBezTo>
                        <a:cubicBezTo>
                          <a:pt x="49" y="10"/>
                          <a:pt x="50" y="10"/>
                          <a:pt x="50" y="9"/>
                        </a:cubicBezTo>
                        <a:cubicBezTo>
                          <a:pt x="49" y="9"/>
                          <a:pt x="50" y="9"/>
                          <a:pt x="50" y="9"/>
                        </a:cubicBezTo>
                        <a:cubicBezTo>
                          <a:pt x="50" y="9"/>
                          <a:pt x="50" y="9"/>
                          <a:pt x="50" y="9"/>
                        </a:cubicBezTo>
                        <a:cubicBezTo>
                          <a:pt x="50" y="9"/>
                          <a:pt x="50" y="9"/>
                          <a:pt x="50" y="9"/>
                        </a:cubicBezTo>
                        <a:cubicBezTo>
                          <a:pt x="50" y="9"/>
                          <a:pt x="50" y="9"/>
                          <a:pt x="50" y="9"/>
                        </a:cubicBezTo>
                        <a:cubicBezTo>
                          <a:pt x="50" y="9"/>
                          <a:pt x="50" y="9"/>
                          <a:pt x="50" y="9"/>
                        </a:cubicBezTo>
                        <a:cubicBezTo>
                          <a:pt x="51" y="9"/>
                          <a:pt x="51" y="9"/>
                          <a:pt x="51" y="9"/>
                        </a:cubicBezTo>
                        <a:cubicBezTo>
                          <a:pt x="50" y="9"/>
                          <a:pt x="50" y="9"/>
                          <a:pt x="50" y="9"/>
                        </a:cubicBezTo>
                        <a:cubicBezTo>
                          <a:pt x="52" y="8"/>
                          <a:pt x="52" y="8"/>
                          <a:pt x="52" y="8"/>
                        </a:cubicBezTo>
                        <a:cubicBezTo>
                          <a:pt x="51" y="8"/>
                          <a:pt x="51" y="8"/>
                          <a:pt x="51" y="8"/>
                        </a:cubicBezTo>
                        <a:cubicBezTo>
                          <a:pt x="51" y="9"/>
                          <a:pt x="52" y="9"/>
                          <a:pt x="52" y="9"/>
                        </a:cubicBezTo>
                        <a:lnTo>
                          <a:pt x="51" y="10"/>
                        </a:lnTo>
                        <a:close/>
                        <a:moveTo>
                          <a:pt x="54" y="8"/>
                        </a:moveTo>
                        <a:cubicBezTo>
                          <a:pt x="54" y="8"/>
                          <a:pt x="54" y="8"/>
                          <a:pt x="54" y="8"/>
                        </a:cubicBezTo>
                        <a:cubicBezTo>
                          <a:pt x="53" y="8"/>
                          <a:pt x="53" y="8"/>
                          <a:pt x="53" y="8"/>
                        </a:cubicBezTo>
                        <a:cubicBezTo>
                          <a:pt x="52" y="9"/>
                          <a:pt x="52" y="9"/>
                          <a:pt x="52" y="9"/>
                        </a:cubicBezTo>
                        <a:cubicBezTo>
                          <a:pt x="53" y="9"/>
                          <a:pt x="52" y="8"/>
                          <a:pt x="52" y="8"/>
                        </a:cubicBezTo>
                        <a:cubicBezTo>
                          <a:pt x="52" y="8"/>
                          <a:pt x="52" y="8"/>
                          <a:pt x="52" y="8"/>
                        </a:cubicBezTo>
                        <a:cubicBezTo>
                          <a:pt x="53" y="7"/>
                          <a:pt x="53" y="7"/>
                          <a:pt x="53" y="7"/>
                        </a:cubicBezTo>
                        <a:cubicBezTo>
                          <a:pt x="52" y="8"/>
                          <a:pt x="52" y="8"/>
                          <a:pt x="52" y="8"/>
                        </a:cubicBezTo>
                        <a:cubicBezTo>
                          <a:pt x="53" y="8"/>
                          <a:pt x="54" y="7"/>
                          <a:pt x="55" y="7"/>
                        </a:cubicBezTo>
                        <a:cubicBezTo>
                          <a:pt x="55" y="7"/>
                          <a:pt x="54" y="8"/>
                          <a:pt x="54" y="8"/>
                        </a:cubicBezTo>
                        <a:close/>
                        <a:moveTo>
                          <a:pt x="55" y="7"/>
                        </a:moveTo>
                        <a:cubicBezTo>
                          <a:pt x="54" y="7"/>
                          <a:pt x="54" y="7"/>
                          <a:pt x="54" y="7"/>
                        </a:cubicBezTo>
                        <a:cubicBezTo>
                          <a:pt x="54" y="6"/>
                          <a:pt x="54" y="6"/>
                          <a:pt x="54" y="6"/>
                        </a:cubicBezTo>
                        <a:cubicBezTo>
                          <a:pt x="55" y="6"/>
                          <a:pt x="55" y="6"/>
                          <a:pt x="55" y="6"/>
                        </a:cubicBezTo>
                        <a:cubicBezTo>
                          <a:pt x="55" y="6"/>
                          <a:pt x="55" y="6"/>
                          <a:pt x="55" y="7"/>
                        </a:cubicBezTo>
                        <a:close/>
                        <a:moveTo>
                          <a:pt x="56" y="6"/>
                        </a:moveTo>
                        <a:cubicBezTo>
                          <a:pt x="56" y="7"/>
                          <a:pt x="56" y="7"/>
                          <a:pt x="56" y="7"/>
                        </a:cubicBezTo>
                        <a:cubicBezTo>
                          <a:pt x="56" y="7"/>
                          <a:pt x="56" y="7"/>
                          <a:pt x="56" y="7"/>
                        </a:cubicBezTo>
                        <a:cubicBezTo>
                          <a:pt x="55" y="8"/>
                          <a:pt x="56" y="7"/>
                          <a:pt x="55" y="7"/>
                        </a:cubicBezTo>
                        <a:cubicBezTo>
                          <a:pt x="55" y="5"/>
                          <a:pt x="57" y="7"/>
                          <a:pt x="57" y="5"/>
                        </a:cubicBezTo>
                        <a:cubicBezTo>
                          <a:pt x="57" y="6"/>
                          <a:pt x="57" y="7"/>
                          <a:pt x="56" y="6"/>
                        </a:cubicBezTo>
                        <a:close/>
                        <a:moveTo>
                          <a:pt x="58" y="7"/>
                        </a:moveTo>
                        <a:cubicBezTo>
                          <a:pt x="58" y="7"/>
                          <a:pt x="58" y="7"/>
                          <a:pt x="58" y="7"/>
                        </a:cubicBezTo>
                        <a:cubicBezTo>
                          <a:pt x="58" y="7"/>
                          <a:pt x="58" y="7"/>
                          <a:pt x="58" y="7"/>
                        </a:cubicBezTo>
                        <a:cubicBezTo>
                          <a:pt x="59" y="7"/>
                          <a:pt x="59" y="7"/>
                          <a:pt x="59" y="7"/>
                        </a:cubicBezTo>
                        <a:cubicBezTo>
                          <a:pt x="58" y="7"/>
                          <a:pt x="58" y="7"/>
                          <a:pt x="58" y="7"/>
                        </a:cubicBezTo>
                        <a:close/>
                        <a:moveTo>
                          <a:pt x="57" y="6"/>
                        </a:moveTo>
                        <a:cubicBezTo>
                          <a:pt x="58" y="6"/>
                          <a:pt x="59" y="6"/>
                          <a:pt x="60" y="5"/>
                        </a:cubicBezTo>
                        <a:cubicBezTo>
                          <a:pt x="59" y="6"/>
                          <a:pt x="58" y="6"/>
                          <a:pt x="57" y="6"/>
                        </a:cubicBezTo>
                        <a:close/>
                        <a:moveTo>
                          <a:pt x="60" y="5"/>
                        </a:moveTo>
                        <a:cubicBezTo>
                          <a:pt x="61" y="4"/>
                          <a:pt x="62" y="4"/>
                          <a:pt x="63" y="4"/>
                        </a:cubicBezTo>
                        <a:cubicBezTo>
                          <a:pt x="62" y="5"/>
                          <a:pt x="61" y="4"/>
                          <a:pt x="60" y="5"/>
                        </a:cubicBezTo>
                        <a:close/>
                      </a:path>
                    </a:pathLst>
                  </a:custGeom>
                  <a:solidFill>
                    <a:srgbClr val="D32F2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1067" name="文本框 28"/>
                <p:cNvSpPr txBox="1">
                  <a:spLocks noChangeArrowheads="1"/>
                </p:cNvSpPr>
                <p:nvPr/>
              </p:nvSpPr>
              <p:spPr bwMode="auto">
                <a:xfrm>
                  <a:off x="1668138" y="4998022"/>
                  <a:ext cx="484868" cy="646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3600" b="1">
                      <a:latin typeface="华文行楷" pitchFamily="2" charset="-122"/>
                      <a:ea typeface="华文行楷" pitchFamily="2" charset="-122"/>
                    </a:rPr>
                    <a:t>肆</a:t>
                  </a:r>
                </a:p>
              </p:txBody>
            </p:sp>
          </p:grpSp>
          <p:grpSp>
            <p:nvGrpSpPr>
              <p:cNvPr id="31054" name="组合 143"/>
              <p:cNvGrpSpPr>
                <a:grpSpLocks/>
              </p:cNvGrpSpPr>
              <p:nvPr/>
            </p:nvGrpSpPr>
            <p:grpSpPr bwMode="auto">
              <a:xfrm>
                <a:off x="6315846" y="4666371"/>
                <a:ext cx="3012315" cy="1695500"/>
                <a:chOff x="5481757" y="3695306"/>
                <a:chExt cx="3012315" cy="1695500"/>
              </a:xfrm>
            </p:grpSpPr>
            <p:sp>
              <p:nvSpPr>
                <p:cNvPr id="31055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5481757" y="3695306"/>
                  <a:ext cx="1247347" cy="110743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 altLang="zh-CN" sz="2800" b="1">
                      <a:solidFill>
                        <a:srgbClr val="0000FF"/>
                      </a:solidFill>
                      <a:latin typeface="Times New Roman" pitchFamily="18" charset="0"/>
                    </a:rPr>
                    <a:t> </a:t>
                  </a:r>
                </a:p>
              </p:txBody>
            </p:sp>
            <p:sp>
              <p:nvSpPr>
                <p:cNvPr id="31056" name="Line 19"/>
                <p:cNvSpPr>
                  <a:spLocks noChangeShapeType="1"/>
                </p:cNvSpPr>
                <p:nvPr/>
              </p:nvSpPr>
              <p:spPr bwMode="auto">
                <a:xfrm>
                  <a:off x="6529089" y="4572719"/>
                  <a:ext cx="1964983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057" name="Oval 18"/>
                <p:cNvSpPr>
                  <a:spLocks noChangeArrowheads="1"/>
                </p:cNvSpPr>
                <p:nvPr/>
              </p:nvSpPr>
              <p:spPr bwMode="auto">
                <a:xfrm>
                  <a:off x="5678475" y="3843103"/>
                  <a:ext cx="1571547" cy="1471723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800" b="1">
                    <a:solidFill>
                      <a:srgbClr val="0000FF"/>
                    </a:solidFill>
                    <a:latin typeface="Calibri" pitchFamily="34" charset="0"/>
                  </a:endParaRPr>
                </a:p>
              </p:txBody>
            </p:sp>
            <p:sp>
              <p:nvSpPr>
                <p:cNvPr id="31058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6120267" y="4238615"/>
                  <a:ext cx="184629" cy="5235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endParaRPr lang="zh-CN" altLang="en-US" sz="2800" b="1">
                    <a:solidFill>
                      <a:srgbClr val="0000FF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31059" name="Freeform 15"/>
                <p:cNvSpPr>
                  <a:spLocks/>
                </p:cNvSpPr>
                <p:nvPr/>
              </p:nvSpPr>
              <p:spPr bwMode="auto">
                <a:xfrm>
                  <a:off x="7217053" y="4916191"/>
                  <a:ext cx="229688" cy="255002"/>
                </a:xfrm>
                <a:custGeom>
                  <a:avLst/>
                  <a:gdLst>
                    <a:gd name="T0" fmla="*/ 0 w 210"/>
                    <a:gd name="T1" fmla="*/ 216086 h 249"/>
                    <a:gd name="T2" fmla="*/ 120313 w 210"/>
                    <a:gd name="T3" fmla="*/ 133134 h 249"/>
                    <a:gd name="T4" fmla="*/ 218750 w 210"/>
                    <a:gd name="T5" fmla="*/ 0 h 249"/>
                    <a:gd name="T6" fmla="*/ 0 60000 65536"/>
                    <a:gd name="T7" fmla="*/ 0 60000 65536"/>
                    <a:gd name="T8" fmla="*/ 0 60000 65536"/>
                    <a:gd name="T9" fmla="*/ 0 w 210"/>
                    <a:gd name="T10" fmla="*/ 0 h 249"/>
                    <a:gd name="T11" fmla="*/ 210 w 210"/>
                    <a:gd name="T12" fmla="*/ 249 h 24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0" h="249">
                      <a:moveTo>
                        <a:pt x="0" y="249"/>
                      </a:moveTo>
                      <a:cubicBezTo>
                        <a:pt x="42" y="220"/>
                        <a:pt x="85" y="191"/>
                        <a:pt x="120" y="150"/>
                      </a:cubicBezTo>
                      <a:cubicBezTo>
                        <a:pt x="155" y="109"/>
                        <a:pt x="182" y="54"/>
                        <a:pt x="210" y="0"/>
                      </a:cubicBez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060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7331347" y="4867272"/>
                  <a:ext cx="184629" cy="5235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endParaRPr lang="zh-CN" altLang="en-US" sz="2800" b="1">
                    <a:solidFill>
                      <a:srgbClr val="0000FF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31061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6107079" y="4773598"/>
                  <a:ext cx="184629" cy="5235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endParaRPr lang="zh-CN" altLang="en-US" sz="2800" b="1">
                    <a:solidFill>
                      <a:srgbClr val="0000FF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31062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5959975" y="4319279"/>
                  <a:ext cx="707746" cy="5162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 altLang="zh-CN" sz="2800" b="1">
                      <a:solidFill>
                        <a:srgbClr val="0000FF"/>
                      </a:solidFill>
                      <a:latin typeface="Times New Roman" pitchFamily="18" charset="0"/>
                    </a:rPr>
                    <a:t>·</a:t>
                  </a:r>
                </a:p>
              </p:txBody>
            </p:sp>
            <p:sp>
              <p:nvSpPr>
                <p:cNvPr id="31063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8294057" y="4204268"/>
                  <a:ext cx="184629" cy="5235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endParaRPr lang="zh-CN" altLang="en-US" sz="2800" b="1">
                    <a:solidFill>
                      <a:srgbClr val="0000FF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31064" name="Line 7"/>
                <p:cNvSpPr>
                  <a:spLocks noChangeShapeType="1"/>
                </p:cNvSpPr>
                <p:nvPr/>
              </p:nvSpPr>
              <p:spPr bwMode="auto">
                <a:xfrm>
                  <a:off x="5675178" y="4577866"/>
                  <a:ext cx="982492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065" name="Line 6"/>
                <p:cNvSpPr>
                  <a:spLocks noChangeShapeType="1"/>
                </p:cNvSpPr>
                <p:nvPr/>
              </p:nvSpPr>
              <p:spPr bwMode="auto">
                <a:xfrm flipH="1">
                  <a:off x="6089143" y="4568144"/>
                  <a:ext cx="393436" cy="638024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矩形 105"/>
                <p:cNvSpPr/>
                <p:nvPr/>
              </p:nvSpPr>
              <p:spPr>
                <a:xfrm>
                  <a:off x="6992489" y="5679223"/>
                  <a:ext cx="51520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06" name="矩形 10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2489" y="5679223"/>
                  <a:ext cx="515206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矩形 107"/>
                <p:cNvSpPr/>
                <p:nvPr/>
              </p:nvSpPr>
              <p:spPr>
                <a:xfrm>
                  <a:off x="8154439" y="5777230"/>
                  <a:ext cx="55322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矩形 10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4439" y="5777230"/>
                  <a:ext cx="553228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矩形 113"/>
                <p:cNvSpPr/>
                <p:nvPr/>
              </p:nvSpPr>
              <p:spPr>
                <a:xfrm>
                  <a:off x="6387904" y="4620498"/>
                  <a:ext cx="842731" cy="8989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num>
                          <m:den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14" name="矩形 1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7904" y="4620498"/>
                  <a:ext cx="842731" cy="89896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矩形 117"/>
                <p:cNvSpPr/>
                <p:nvPr/>
              </p:nvSpPr>
              <p:spPr>
                <a:xfrm>
                  <a:off x="7126087" y="5123250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18" name="矩形 1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6087" y="5123250"/>
                  <a:ext cx="534890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矩形 118"/>
                <p:cNvSpPr/>
                <p:nvPr/>
              </p:nvSpPr>
              <p:spPr>
                <a:xfrm>
                  <a:off x="8814455" y="5020156"/>
                  <a:ext cx="48571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19" name="矩形 1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4455" y="5020156"/>
                  <a:ext cx="485710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组合 3"/>
          <p:cNvGrpSpPr/>
          <p:nvPr/>
        </p:nvGrpSpPr>
        <p:grpSpPr>
          <a:xfrm>
            <a:off x="5405438" y="2206614"/>
            <a:ext cx="3913216" cy="1801729"/>
            <a:chOff x="5405438" y="2206614"/>
            <a:chExt cx="3913216" cy="1801729"/>
          </a:xfrm>
        </p:grpSpPr>
        <p:grpSp>
          <p:nvGrpSpPr>
            <p:cNvPr id="19" name="组合 18"/>
            <p:cNvGrpSpPr>
              <a:grpSpLocks/>
            </p:cNvGrpSpPr>
            <p:nvPr/>
          </p:nvGrpSpPr>
          <p:grpSpPr bwMode="auto">
            <a:xfrm>
              <a:off x="5405438" y="2287474"/>
              <a:ext cx="3835877" cy="1720869"/>
              <a:chOff x="5404788" y="2287460"/>
              <a:chExt cx="3836925" cy="1720480"/>
            </a:xfrm>
          </p:grpSpPr>
          <p:grpSp>
            <p:nvGrpSpPr>
              <p:cNvPr id="31087" name="组合 8"/>
              <p:cNvGrpSpPr>
                <a:grpSpLocks/>
              </p:cNvGrpSpPr>
              <p:nvPr/>
            </p:nvGrpSpPr>
            <p:grpSpPr bwMode="auto">
              <a:xfrm>
                <a:off x="5404788" y="2604198"/>
                <a:ext cx="743946" cy="859387"/>
                <a:chOff x="1616982" y="3488536"/>
                <a:chExt cx="743946" cy="859387"/>
              </a:xfrm>
            </p:grpSpPr>
            <p:grpSp>
              <p:nvGrpSpPr>
                <p:cNvPr id="31100" name="组合 9"/>
                <p:cNvGrpSpPr>
                  <a:grpSpLocks/>
                </p:cNvGrpSpPr>
                <p:nvPr/>
              </p:nvGrpSpPr>
              <p:grpSpPr bwMode="auto">
                <a:xfrm>
                  <a:off x="1616982" y="3921811"/>
                  <a:ext cx="743946" cy="426112"/>
                  <a:chOff x="1459367" y="2127931"/>
                  <a:chExt cx="5060950" cy="2898775"/>
                </a:xfrm>
              </p:grpSpPr>
              <p:sp>
                <p:nvSpPr>
                  <p:cNvPr id="31102" name="Freeform 15"/>
                  <p:cNvSpPr>
                    <a:spLocks noEditPoints="1"/>
                  </p:cNvSpPr>
                  <p:nvPr/>
                </p:nvSpPr>
                <p:spPr bwMode="auto">
                  <a:xfrm>
                    <a:off x="1459367" y="2127931"/>
                    <a:ext cx="4589463" cy="2898775"/>
                  </a:xfrm>
                  <a:custGeom>
                    <a:avLst/>
                    <a:gdLst>
                      <a:gd name="T0" fmla="*/ 2986294 w 146"/>
                      <a:gd name="T1" fmla="*/ 2268607 h 92"/>
                      <a:gd name="T2" fmla="*/ 2797686 w 146"/>
                      <a:gd name="T3" fmla="*/ 2331624 h 92"/>
                      <a:gd name="T4" fmla="*/ 3017729 w 146"/>
                      <a:gd name="T5" fmla="*/ 2016539 h 92"/>
                      <a:gd name="T6" fmla="*/ 2546209 w 146"/>
                      <a:gd name="T7" fmla="*/ 2237098 h 92"/>
                      <a:gd name="T8" fmla="*/ 2043254 w 146"/>
                      <a:gd name="T9" fmla="*/ 1795980 h 92"/>
                      <a:gd name="T10" fmla="*/ 1980384 w 146"/>
                      <a:gd name="T11" fmla="*/ 1197320 h 92"/>
                      <a:gd name="T12" fmla="*/ 2577643 w 146"/>
                      <a:gd name="T13" fmla="*/ 1575421 h 92"/>
                      <a:gd name="T14" fmla="*/ 2986294 w 146"/>
                      <a:gd name="T15" fmla="*/ 1354862 h 92"/>
                      <a:gd name="T16" fmla="*/ 3363510 w 146"/>
                      <a:gd name="T17" fmla="*/ 1039778 h 92"/>
                      <a:gd name="T18" fmla="*/ 3489249 w 146"/>
                      <a:gd name="T19" fmla="*/ 1071287 h 92"/>
                      <a:gd name="T20" fmla="*/ 4337986 w 146"/>
                      <a:gd name="T21" fmla="*/ 567152 h 92"/>
                      <a:gd name="T22" fmla="*/ 4243682 w 146"/>
                      <a:gd name="T23" fmla="*/ 504135 h 92"/>
                      <a:gd name="T24" fmla="*/ 3646422 w 146"/>
                      <a:gd name="T25" fmla="*/ 535643 h 92"/>
                      <a:gd name="T26" fmla="*/ 3206337 w 146"/>
                      <a:gd name="T27" fmla="*/ 945253 h 92"/>
                      <a:gd name="T28" fmla="*/ 2829121 w 146"/>
                      <a:gd name="T29" fmla="*/ 819219 h 92"/>
                      <a:gd name="T30" fmla="*/ 2640513 w 146"/>
                      <a:gd name="T31" fmla="*/ 630169 h 92"/>
                      <a:gd name="T32" fmla="*/ 3112033 w 146"/>
                      <a:gd name="T33" fmla="*/ 409609 h 92"/>
                      <a:gd name="T34" fmla="*/ 2389035 w 146"/>
                      <a:gd name="T35" fmla="*/ 220559 h 92"/>
                      <a:gd name="T36" fmla="*/ 1383126 w 146"/>
                      <a:gd name="T37" fmla="*/ 0 h 92"/>
                      <a:gd name="T38" fmla="*/ 408651 w 146"/>
                      <a:gd name="T39" fmla="*/ 787711 h 92"/>
                      <a:gd name="T40" fmla="*/ 62869 w 146"/>
                      <a:gd name="T41" fmla="*/ 1732963 h 92"/>
                      <a:gd name="T42" fmla="*/ 62869 w 146"/>
                      <a:gd name="T43" fmla="*/ 2237098 h 92"/>
                      <a:gd name="T44" fmla="*/ 94304 w 146"/>
                      <a:gd name="T45" fmla="*/ 1922014 h 92"/>
                      <a:gd name="T46" fmla="*/ 314347 w 146"/>
                      <a:gd name="T47" fmla="*/ 2394640 h 92"/>
                      <a:gd name="T48" fmla="*/ 565824 w 146"/>
                      <a:gd name="T49" fmla="*/ 2489166 h 92"/>
                      <a:gd name="T50" fmla="*/ 1540299 w 146"/>
                      <a:gd name="T51" fmla="*/ 2772741 h 92"/>
                      <a:gd name="T52" fmla="*/ 1823211 w 146"/>
                      <a:gd name="T53" fmla="*/ 2646708 h 92"/>
                      <a:gd name="T54" fmla="*/ 2703382 w 146"/>
                      <a:gd name="T55" fmla="*/ 2520674 h 92"/>
                      <a:gd name="T56" fmla="*/ 3049163 w 146"/>
                      <a:gd name="T57" fmla="*/ 2363132 h 92"/>
                      <a:gd name="T58" fmla="*/ 4400855 w 146"/>
                      <a:gd name="T59" fmla="*/ 598660 h 92"/>
                      <a:gd name="T60" fmla="*/ 3897899 w 146"/>
                      <a:gd name="T61" fmla="*/ 567152 h 92"/>
                      <a:gd name="T62" fmla="*/ 3960769 w 146"/>
                      <a:gd name="T63" fmla="*/ 472626 h 92"/>
                      <a:gd name="T64" fmla="*/ 3992203 w 146"/>
                      <a:gd name="T65" fmla="*/ 472626 h 92"/>
                      <a:gd name="T66" fmla="*/ 3552118 w 146"/>
                      <a:gd name="T67" fmla="*/ 819219 h 92"/>
                      <a:gd name="T68" fmla="*/ 3426379 w 146"/>
                      <a:gd name="T69" fmla="*/ 1039778 h 92"/>
                      <a:gd name="T70" fmla="*/ 3332075 w 146"/>
                      <a:gd name="T71" fmla="*/ 976761 h 92"/>
                      <a:gd name="T72" fmla="*/ 3269206 w 146"/>
                      <a:gd name="T73" fmla="*/ 1039778 h 92"/>
                      <a:gd name="T74" fmla="*/ 2986294 w 146"/>
                      <a:gd name="T75" fmla="*/ 1354862 h 92"/>
                      <a:gd name="T76" fmla="*/ 3112033 w 146"/>
                      <a:gd name="T77" fmla="*/ 1228829 h 92"/>
                      <a:gd name="T78" fmla="*/ 2923425 w 146"/>
                      <a:gd name="T79" fmla="*/ 1228829 h 92"/>
                      <a:gd name="T80" fmla="*/ 2986294 w 146"/>
                      <a:gd name="T81" fmla="*/ 1165812 h 92"/>
                      <a:gd name="T82" fmla="*/ 2263297 w 146"/>
                      <a:gd name="T83" fmla="*/ 693185 h 92"/>
                      <a:gd name="T84" fmla="*/ 188608 w 146"/>
                      <a:gd name="T85" fmla="*/ 2300115 h 92"/>
                      <a:gd name="T86" fmla="*/ 471520 w 146"/>
                      <a:gd name="T87" fmla="*/ 2394640 h 92"/>
                      <a:gd name="T88" fmla="*/ 628694 w 146"/>
                      <a:gd name="T89" fmla="*/ 2457657 h 92"/>
                      <a:gd name="T90" fmla="*/ 1508864 w 146"/>
                      <a:gd name="T91" fmla="*/ 2804250 h 92"/>
                      <a:gd name="T92" fmla="*/ 628694 w 146"/>
                      <a:gd name="T93" fmla="*/ 2174081 h 92"/>
                      <a:gd name="T94" fmla="*/ 471520 w 146"/>
                      <a:gd name="T95" fmla="*/ 2268607 h 92"/>
                      <a:gd name="T96" fmla="*/ 408651 w 146"/>
                      <a:gd name="T97" fmla="*/ 2268607 h 92"/>
                      <a:gd name="T98" fmla="*/ 282912 w 146"/>
                      <a:gd name="T99" fmla="*/ 2142573 h 92"/>
                      <a:gd name="T100" fmla="*/ 345781 w 146"/>
                      <a:gd name="T101" fmla="*/ 1922014 h 92"/>
                      <a:gd name="T102" fmla="*/ 1005910 w 146"/>
                      <a:gd name="T103" fmla="*/ 724694 h 92"/>
                      <a:gd name="T104" fmla="*/ 1351691 w 146"/>
                      <a:gd name="T105" fmla="*/ 693185 h 92"/>
                      <a:gd name="T106" fmla="*/ 1288822 w 146"/>
                      <a:gd name="T107" fmla="*/ 1039778 h 92"/>
                      <a:gd name="T108" fmla="*/ 1351691 w 146"/>
                      <a:gd name="T109" fmla="*/ 1890505 h 92"/>
                      <a:gd name="T110" fmla="*/ 1697472 w 146"/>
                      <a:gd name="T111" fmla="*/ 2394640 h 92"/>
                      <a:gd name="T112" fmla="*/ 1886080 w 146"/>
                      <a:gd name="T113" fmla="*/ 2457657 h 92"/>
                      <a:gd name="T114" fmla="*/ 2734817 w 146"/>
                      <a:gd name="T115" fmla="*/ 2174081 h 92"/>
                      <a:gd name="T116" fmla="*/ 2609078 w 146"/>
                      <a:gd name="T117" fmla="*/ 2394640 h 92"/>
                      <a:gd name="T118" fmla="*/ 2546209 w 146"/>
                      <a:gd name="T119" fmla="*/ 2268607 h 92"/>
                      <a:gd name="T120" fmla="*/ 2766251 w 146"/>
                      <a:gd name="T121" fmla="*/ 2363132 h 92"/>
                      <a:gd name="T122" fmla="*/ 2640513 w 146"/>
                      <a:gd name="T123" fmla="*/ 2426149 h 92"/>
                      <a:gd name="T124" fmla="*/ 3112033 w 146"/>
                      <a:gd name="T125" fmla="*/ 2300115 h 92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60000 65536"/>
                      <a:gd name="T181" fmla="*/ 0 60000 65536"/>
                      <a:gd name="T182" fmla="*/ 0 60000 65536"/>
                      <a:gd name="T183" fmla="*/ 0 60000 65536"/>
                      <a:gd name="T184" fmla="*/ 0 60000 65536"/>
                      <a:gd name="T185" fmla="*/ 0 60000 65536"/>
                      <a:gd name="T186" fmla="*/ 0 60000 65536"/>
                      <a:gd name="T187" fmla="*/ 0 60000 65536"/>
                      <a:gd name="T188" fmla="*/ 0 60000 65536"/>
                      <a:gd name="T189" fmla="*/ 0 w 146"/>
                      <a:gd name="T190" fmla="*/ 0 h 92"/>
                      <a:gd name="T191" fmla="*/ 146 w 146"/>
                      <a:gd name="T192" fmla="*/ 92 h 92"/>
                    </a:gdLst>
                    <a:ahLst/>
                    <a:cxnLst>
                      <a:cxn ang="T126">
                        <a:pos x="T0" y="T1"/>
                      </a:cxn>
                      <a:cxn ang="T127">
                        <a:pos x="T2" y="T3"/>
                      </a:cxn>
                      <a:cxn ang="T128">
                        <a:pos x="T4" y="T5"/>
                      </a:cxn>
                      <a:cxn ang="T129">
                        <a:pos x="T6" y="T7"/>
                      </a:cxn>
                      <a:cxn ang="T130">
                        <a:pos x="T8" y="T9"/>
                      </a:cxn>
                      <a:cxn ang="T131">
                        <a:pos x="T10" y="T11"/>
                      </a:cxn>
                      <a:cxn ang="T132">
                        <a:pos x="T12" y="T13"/>
                      </a:cxn>
                      <a:cxn ang="T133">
                        <a:pos x="T14" y="T15"/>
                      </a:cxn>
                      <a:cxn ang="T134">
                        <a:pos x="T16" y="T17"/>
                      </a:cxn>
                      <a:cxn ang="T135">
                        <a:pos x="T18" y="T19"/>
                      </a:cxn>
                      <a:cxn ang="T136">
                        <a:pos x="T20" y="T21"/>
                      </a:cxn>
                      <a:cxn ang="T137">
                        <a:pos x="T22" y="T23"/>
                      </a:cxn>
                      <a:cxn ang="T138">
                        <a:pos x="T24" y="T25"/>
                      </a:cxn>
                      <a:cxn ang="T139">
                        <a:pos x="T26" y="T27"/>
                      </a:cxn>
                      <a:cxn ang="T140">
                        <a:pos x="T28" y="T29"/>
                      </a:cxn>
                      <a:cxn ang="T141">
                        <a:pos x="T30" y="T31"/>
                      </a:cxn>
                      <a:cxn ang="T142">
                        <a:pos x="T32" y="T33"/>
                      </a:cxn>
                      <a:cxn ang="T143">
                        <a:pos x="T34" y="T35"/>
                      </a:cxn>
                      <a:cxn ang="T144">
                        <a:pos x="T36" y="T37"/>
                      </a:cxn>
                      <a:cxn ang="T145">
                        <a:pos x="T38" y="T39"/>
                      </a:cxn>
                      <a:cxn ang="T146">
                        <a:pos x="T40" y="T41"/>
                      </a:cxn>
                      <a:cxn ang="T147">
                        <a:pos x="T42" y="T43"/>
                      </a:cxn>
                      <a:cxn ang="T148">
                        <a:pos x="T44" y="T45"/>
                      </a:cxn>
                      <a:cxn ang="T149">
                        <a:pos x="T46" y="T47"/>
                      </a:cxn>
                      <a:cxn ang="T150">
                        <a:pos x="T48" y="T49"/>
                      </a:cxn>
                      <a:cxn ang="T151">
                        <a:pos x="T50" y="T51"/>
                      </a:cxn>
                      <a:cxn ang="T152">
                        <a:pos x="T52" y="T53"/>
                      </a:cxn>
                      <a:cxn ang="T153">
                        <a:pos x="T54" y="T55"/>
                      </a:cxn>
                      <a:cxn ang="T154">
                        <a:pos x="T56" y="T57"/>
                      </a:cxn>
                      <a:cxn ang="T155">
                        <a:pos x="T58" y="T59"/>
                      </a:cxn>
                      <a:cxn ang="T156">
                        <a:pos x="T60" y="T61"/>
                      </a:cxn>
                      <a:cxn ang="T157">
                        <a:pos x="T62" y="T63"/>
                      </a:cxn>
                      <a:cxn ang="T158">
                        <a:pos x="T64" y="T65"/>
                      </a:cxn>
                      <a:cxn ang="T159">
                        <a:pos x="T66" y="T67"/>
                      </a:cxn>
                      <a:cxn ang="T160">
                        <a:pos x="T68" y="T69"/>
                      </a:cxn>
                      <a:cxn ang="T161">
                        <a:pos x="T70" y="T71"/>
                      </a:cxn>
                      <a:cxn ang="T162">
                        <a:pos x="T72" y="T73"/>
                      </a:cxn>
                      <a:cxn ang="T163">
                        <a:pos x="T74" y="T75"/>
                      </a:cxn>
                      <a:cxn ang="T164">
                        <a:pos x="T76" y="T77"/>
                      </a:cxn>
                      <a:cxn ang="T165">
                        <a:pos x="T78" y="T79"/>
                      </a:cxn>
                      <a:cxn ang="T166">
                        <a:pos x="T80" y="T81"/>
                      </a:cxn>
                      <a:cxn ang="T167">
                        <a:pos x="T82" y="T83"/>
                      </a:cxn>
                      <a:cxn ang="T168">
                        <a:pos x="T84" y="T85"/>
                      </a:cxn>
                      <a:cxn ang="T169">
                        <a:pos x="T86" y="T87"/>
                      </a:cxn>
                      <a:cxn ang="T170">
                        <a:pos x="T88" y="T89"/>
                      </a:cxn>
                      <a:cxn ang="T171">
                        <a:pos x="T90" y="T91"/>
                      </a:cxn>
                      <a:cxn ang="T172">
                        <a:pos x="T92" y="T93"/>
                      </a:cxn>
                      <a:cxn ang="T173">
                        <a:pos x="T94" y="T95"/>
                      </a:cxn>
                      <a:cxn ang="T174">
                        <a:pos x="T96" y="T97"/>
                      </a:cxn>
                      <a:cxn ang="T175">
                        <a:pos x="T98" y="T99"/>
                      </a:cxn>
                      <a:cxn ang="T176">
                        <a:pos x="T100" y="T101"/>
                      </a:cxn>
                      <a:cxn ang="T177">
                        <a:pos x="T102" y="T103"/>
                      </a:cxn>
                      <a:cxn ang="T178">
                        <a:pos x="T104" y="T105"/>
                      </a:cxn>
                      <a:cxn ang="T179">
                        <a:pos x="T106" y="T107"/>
                      </a:cxn>
                      <a:cxn ang="T180">
                        <a:pos x="T108" y="T109"/>
                      </a:cxn>
                      <a:cxn ang="T181">
                        <a:pos x="T110" y="T111"/>
                      </a:cxn>
                      <a:cxn ang="T182">
                        <a:pos x="T112" y="T113"/>
                      </a:cxn>
                      <a:cxn ang="T183">
                        <a:pos x="T114" y="T115"/>
                      </a:cxn>
                      <a:cxn ang="T184">
                        <a:pos x="T116" y="T117"/>
                      </a:cxn>
                      <a:cxn ang="T185">
                        <a:pos x="T118" y="T119"/>
                      </a:cxn>
                      <a:cxn ang="T186">
                        <a:pos x="T120" y="T121"/>
                      </a:cxn>
                      <a:cxn ang="T187">
                        <a:pos x="T122" y="T123"/>
                      </a:cxn>
                      <a:cxn ang="T188">
                        <a:pos x="T124" y="T125"/>
                      </a:cxn>
                    </a:cxnLst>
                    <a:rect l="T189" t="T190" r="T191" b="T192"/>
                    <a:pathLst>
                      <a:path w="146" h="92">
                        <a:moveTo>
                          <a:pt x="100" y="73"/>
                        </a:moveTo>
                        <a:cubicBezTo>
                          <a:pt x="99" y="72"/>
                          <a:pt x="99" y="72"/>
                          <a:pt x="99" y="72"/>
                        </a:cubicBezTo>
                        <a:cubicBezTo>
                          <a:pt x="99" y="72"/>
                          <a:pt x="98" y="73"/>
                          <a:pt x="98" y="73"/>
                        </a:cubicBezTo>
                        <a:cubicBezTo>
                          <a:pt x="98" y="72"/>
                          <a:pt x="98" y="71"/>
                          <a:pt x="99" y="71"/>
                        </a:cubicBezTo>
                        <a:cubicBezTo>
                          <a:pt x="99" y="71"/>
                          <a:pt x="99" y="71"/>
                          <a:pt x="99" y="71"/>
                        </a:cubicBezTo>
                        <a:cubicBezTo>
                          <a:pt x="99" y="70"/>
                          <a:pt x="99" y="70"/>
                          <a:pt x="99" y="70"/>
                        </a:cubicBezTo>
                        <a:cubicBezTo>
                          <a:pt x="98" y="71"/>
                          <a:pt x="98" y="72"/>
                          <a:pt x="98" y="72"/>
                        </a:cubicBezTo>
                        <a:cubicBezTo>
                          <a:pt x="97" y="71"/>
                          <a:pt x="97" y="72"/>
                          <a:pt x="97" y="71"/>
                        </a:cubicBezTo>
                        <a:cubicBezTo>
                          <a:pt x="96" y="72"/>
                          <a:pt x="96" y="72"/>
                          <a:pt x="96" y="72"/>
                        </a:cubicBezTo>
                        <a:cubicBezTo>
                          <a:pt x="96" y="72"/>
                          <a:pt x="96" y="72"/>
                          <a:pt x="96" y="72"/>
                        </a:cubicBezTo>
                        <a:cubicBezTo>
                          <a:pt x="96" y="72"/>
                          <a:pt x="95" y="73"/>
                          <a:pt x="95" y="73"/>
                        </a:cubicBezTo>
                        <a:cubicBezTo>
                          <a:pt x="94" y="75"/>
                          <a:pt x="92" y="75"/>
                          <a:pt x="90" y="77"/>
                        </a:cubicBezTo>
                        <a:cubicBezTo>
                          <a:pt x="90" y="76"/>
                          <a:pt x="89" y="77"/>
                          <a:pt x="89" y="76"/>
                        </a:cubicBezTo>
                        <a:cubicBezTo>
                          <a:pt x="90" y="76"/>
                          <a:pt x="90" y="75"/>
                          <a:pt x="90" y="75"/>
                        </a:cubicBezTo>
                        <a:cubicBezTo>
                          <a:pt x="91" y="75"/>
                          <a:pt x="92" y="75"/>
                          <a:pt x="92" y="74"/>
                        </a:cubicBezTo>
                        <a:cubicBezTo>
                          <a:pt x="93" y="74"/>
                          <a:pt x="93" y="74"/>
                          <a:pt x="93" y="74"/>
                        </a:cubicBezTo>
                        <a:cubicBezTo>
                          <a:pt x="93" y="73"/>
                          <a:pt x="94" y="72"/>
                          <a:pt x="95" y="72"/>
                        </a:cubicBezTo>
                        <a:cubicBezTo>
                          <a:pt x="95" y="72"/>
                          <a:pt x="95" y="72"/>
                          <a:pt x="95" y="72"/>
                        </a:cubicBezTo>
                        <a:cubicBezTo>
                          <a:pt x="95" y="71"/>
                          <a:pt x="95" y="71"/>
                          <a:pt x="96" y="70"/>
                        </a:cubicBezTo>
                        <a:cubicBezTo>
                          <a:pt x="96" y="70"/>
                          <a:pt x="96" y="70"/>
                          <a:pt x="96" y="70"/>
                        </a:cubicBezTo>
                        <a:cubicBezTo>
                          <a:pt x="96" y="69"/>
                          <a:pt x="99" y="67"/>
                          <a:pt x="98" y="67"/>
                        </a:cubicBezTo>
                        <a:cubicBezTo>
                          <a:pt x="98" y="67"/>
                          <a:pt x="98" y="67"/>
                          <a:pt x="97" y="67"/>
                        </a:cubicBezTo>
                        <a:cubicBezTo>
                          <a:pt x="97" y="67"/>
                          <a:pt x="96" y="67"/>
                          <a:pt x="97" y="67"/>
                        </a:cubicBezTo>
                        <a:cubicBezTo>
                          <a:pt x="97" y="67"/>
                          <a:pt x="97" y="68"/>
                          <a:pt x="97" y="68"/>
                        </a:cubicBezTo>
                        <a:cubicBezTo>
                          <a:pt x="97" y="68"/>
                          <a:pt x="97" y="68"/>
                          <a:pt x="96" y="68"/>
                        </a:cubicBezTo>
                        <a:cubicBezTo>
                          <a:pt x="96" y="69"/>
                          <a:pt x="96" y="69"/>
                          <a:pt x="96" y="69"/>
                        </a:cubicBezTo>
                        <a:cubicBezTo>
                          <a:pt x="96" y="69"/>
                          <a:pt x="96" y="69"/>
                          <a:pt x="96" y="69"/>
                        </a:cubicBezTo>
                        <a:cubicBezTo>
                          <a:pt x="95" y="69"/>
                          <a:pt x="95" y="69"/>
                          <a:pt x="95" y="69"/>
                        </a:cubicBezTo>
                        <a:cubicBezTo>
                          <a:pt x="95" y="69"/>
                          <a:pt x="95" y="69"/>
                          <a:pt x="95" y="69"/>
                        </a:cubicBezTo>
                        <a:cubicBezTo>
                          <a:pt x="95" y="69"/>
                          <a:pt x="95" y="69"/>
                          <a:pt x="95" y="69"/>
                        </a:cubicBezTo>
                        <a:cubicBezTo>
                          <a:pt x="95" y="69"/>
                          <a:pt x="95" y="69"/>
                          <a:pt x="95" y="69"/>
                        </a:cubicBezTo>
                        <a:cubicBezTo>
                          <a:pt x="95" y="69"/>
                          <a:pt x="95" y="69"/>
                          <a:pt x="95" y="69"/>
                        </a:cubicBezTo>
                        <a:cubicBezTo>
                          <a:pt x="94" y="70"/>
                          <a:pt x="93" y="71"/>
                          <a:pt x="92" y="73"/>
                        </a:cubicBezTo>
                        <a:cubicBezTo>
                          <a:pt x="91" y="73"/>
                          <a:pt x="90" y="74"/>
                          <a:pt x="89" y="74"/>
                        </a:cubicBezTo>
                        <a:cubicBezTo>
                          <a:pt x="90" y="73"/>
                          <a:pt x="90" y="73"/>
                          <a:pt x="90" y="73"/>
                        </a:cubicBezTo>
                        <a:cubicBezTo>
                          <a:pt x="89" y="72"/>
                          <a:pt x="92" y="73"/>
                          <a:pt x="92" y="72"/>
                        </a:cubicBezTo>
                        <a:cubicBezTo>
                          <a:pt x="92" y="72"/>
                          <a:pt x="92" y="72"/>
                          <a:pt x="92" y="72"/>
                        </a:cubicBezTo>
                        <a:cubicBezTo>
                          <a:pt x="93" y="71"/>
                          <a:pt x="93" y="71"/>
                          <a:pt x="93" y="71"/>
                        </a:cubicBezTo>
                        <a:cubicBezTo>
                          <a:pt x="93" y="69"/>
                          <a:pt x="94" y="69"/>
                          <a:pt x="95" y="67"/>
                        </a:cubicBezTo>
                        <a:cubicBezTo>
                          <a:pt x="94" y="67"/>
                          <a:pt x="94" y="67"/>
                          <a:pt x="94" y="67"/>
                        </a:cubicBezTo>
                        <a:cubicBezTo>
                          <a:pt x="94" y="67"/>
                          <a:pt x="94" y="66"/>
                          <a:pt x="95" y="66"/>
                        </a:cubicBezTo>
                        <a:cubicBezTo>
                          <a:pt x="95" y="66"/>
                          <a:pt x="95" y="66"/>
                          <a:pt x="95" y="66"/>
                        </a:cubicBezTo>
                        <a:cubicBezTo>
                          <a:pt x="95" y="66"/>
                          <a:pt x="95" y="66"/>
                          <a:pt x="95" y="66"/>
                        </a:cubicBezTo>
                        <a:cubicBezTo>
                          <a:pt x="95" y="66"/>
                          <a:pt x="95" y="66"/>
                          <a:pt x="95" y="66"/>
                        </a:cubicBezTo>
                        <a:cubicBezTo>
                          <a:pt x="95" y="66"/>
                          <a:pt x="95" y="66"/>
                          <a:pt x="96" y="66"/>
                        </a:cubicBezTo>
                        <a:cubicBezTo>
                          <a:pt x="96" y="66"/>
                          <a:pt x="96" y="66"/>
                          <a:pt x="96" y="66"/>
                        </a:cubicBezTo>
                        <a:cubicBezTo>
                          <a:pt x="96" y="66"/>
                          <a:pt x="96" y="66"/>
                          <a:pt x="96" y="66"/>
                        </a:cubicBezTo>
                        <a:cubicBezTo>
                          <a:pt x="96" y="66"/>
                          <a:pt x="96" y="66"/>
                          <a:pt x="95" y="66"/>
                        </a:cubicBezTo>
                        <a:cubicBezTo>
                          <a:pt x="95" y="65"/>
                          <a:pt x="95" y="67"/>
                          <a:pt x="94" y="66"/>
                        </a:cubicBezTo>
                        <a:cubicBezTo>
                          <a:pt x="95" y="65"/>
                          <a:pt x="95" y="64"/>
                          <a:pt x="96" y="64"/>
                        </a:cubicBezTo>
                        <a:cubicBezTo>
                          <a:pt x="96" y="64"/>
                          <a:pt x="96" y="64"/>
                          <a:pt x="96" y="64"/>
                        </a:cubicBezTo>
                        <a:cubicBezTo>
                          <a:pt x="96" y="63"/>
                          <a:pt x="96" y="63"/>
                          <a:pt x="96" y="63"/>
                        </a:cubicBezTo>
                        <a:cubicBezTo>
                          <a:pt x="93" y="66"/>
                          <a:pt x="93" y="66"/>
                          <a:pt x="93" y="66"/>
                        </a:cubicBezTo>
                        <a:cubicBezTo>
                          <a:pt x="93" y="66"/>
                          <a:pt x="93" y="66"/>
                          <a:pt x="93" y="66"/>
                        </a:cubicBezTo>
                        <a:cubicBezTo>
                          <a:pt x="93" y="66"/>
                          <a:pt x="93" y="66"/>
                          <a:pt x="93" y="65"/>
                        </a:cubicBezTo>
                        <a:cubicBezTo>
                          <a:pt x="92" y="68"/>
                          <a:pt x="92" y="68"/>
                          <a:pt x="92" y="68"/>
                        </a:cubicBezTo>
                        <a:cubicBezTo>
                          <a:pt x="91" y="67"/>
                          <a:pt x="91" y="68"/>
                          <a:pt x="90" y="67"/>
                        </a:cubicBezTo>
                        <a:cubicBezTo>
                          <a:pt x="91" y="67"/>
                          <a:pt x="91" y="67"/>
                          <a:pt x="91" y="66"/>
                        </a:cubicBezTo>
                        <a:cubicBezTo>
                          <a:pt x="90" y="66"/>
                          <a:pt x="91" y="67"/>
                          <a:pt x="90" y="68"/>
                        </a:cubicBezTo>
                        <a:cubicBezTo>
                          <a:pt x="90" y="68"/>
                          <a:pt x="90" y="68"/>
                          <a:pt x="90" y="68"/>
                        </a:cubicBezTo>
                        <a:cubicBezTo>
                          <a:pt x="90" y="68"/>
                          <a:pt x="90" y="68"/>
                          <a:pt x="90" y="68"/>
                        </a:cubicBezTo>
                        <a:cubicBezTo>
                          <a:pt x="89" y="70"/>
                          <a:pt x="89" y="68"/>
                          <a:pt x="89" y="68"/>
                        </a:cubicBezTo>
                        <a:cubicBezTo>
                          <a:pt x="89" y="67"/>
                          <a:pt x="89" y="67"/>
                          <a:pt x="89" y="66"/>
                        </a:cubicBezTo>
                        <a:cubicBezTo>
                          <a:pt x="88" y="67"/>
                          <a:pt x="88" y="67"/>
                          <a:pt x="88" y="68"/>
                        </a:cubicBezTo>
                        <a:cubicBezTo>
                          <a:pt x="87" y="68"/>
                          <a:pt x="87" y="68"/>
                          <a:pt x="87" y="68"/>
                        </a:cubicBezTo>
                        <a:cubicBezTo>
                          <a:pt x="87" y="69"/>
                          <a:pt x="87" y="69"/>
                          <a:pt x="87" y="69"/>
                        </a:cubicBezTo>
                        <a:cubicBezTo>
                          <a:pt x="86" y="69"/>
                          <a:pt x="85" y="70"/>
                          <a:pt x="84" y="71"/>
                        </a:cubicBezTo>
                        <a:cubicBezTo>
                          <a:pt x="83" y="70"/>
                          <a:pt x="82" y="72"/>
                          <a:pt x="81" y="71"/>
                        </a:cubicBezTo>
                        <a:cubicBezTo>
                          <a:pt x="81" y="72"/>
                          <a:pt x="81" y="72"/>
                          <a:pt x="81" y="72"/>
                        </a:cubicBezTo>
                        <a:cubicBezTo>
                          <a:pt x="81" y="72"/>
                          <a:pt x="81" y="72"/>
                          <a:pt x="80" y="72"/>
                        </a:cubicBezTo>
                        <a:cubicBezTo>
                          <a:pt x="79" y="72"/>
                          <a:pt x="81" y="72"/>
                          <a:pt x="81" y="72"/>
                        </a:cubicBezTo>
                        <a:cubicBezTo>
                          <a:pt x="80" y="72"/>
                          <a:pt x="79" y="73"/>
                          <a:pt x="78" y="73"/>
                        </a:cubicBezTo>
                        <a:cubicBezTo>
                          <a:pt x="78" y="73"/>
                          <a:pt x="78" y="73"/>
                          <a:pt x="78" y="73"/>
                        </a:cubicBezTo>
                        <a:cubicBezTo>
                          <a:pt x="73" y="73"/>
                          <a:pt x="67" y="74"/>
                          <a:pt x="62" y="73"/>
                        </a:cubicBezTo>
                        <a:cubicBezTo>
                          <a:pt x="62" y="72"/>
                          <a:pt x="61" y="71"/>
                          <a:pt x="62" y="71"/>
                        </a:cubicBezTo>
                        <a:cubicBezTo>
                          <a:pt x="61" y="71"/>
                          <a:pt x="62" y="72"/>
                          <a:pt x="61" y="72"/>
                        </a:cubicBezTo>
                        <a:cubicBezTo>
                          <a:pt x="61" y="71"/>
                          <a:pt x="61" y="71"/>
                          <a:pt x="61" y="71"/>
                        </a:cubicBezTo>
                        <a:cubicBezTo>
                          <a:pt x="62" y="70"/>
                          <a:pt x="65" y="72"/>
                          <a:pt x="66" y="69"/>
                        </a:cubicBezTo>
                        <a:cubicBezTo>
                          <a:pt x="66" y="69"/>
                          <a:pt x="66" y="69"/>
                          <a:pt x="66" y="69"/>
                        </a:cubicBezTo>
                        <a:cubicBezTo>
                          <a:pt x="67" y="69"/>
                          <a:pt x="67" y="67"/>
                          <a:pt x="68" y="66"/>
                        </a:cubicBezTo>
                        <a:cubicBezTo>
                          <a:pt x="68" y="66"/>
                          <a:pt x="68" y="66"/>
                          <a:pt x="68" y="66"/>
                        </a:cubicBezTo>
                        <a:cubicBezTo>
                          <a:pt x="68" y="66"/>
                          <a:pt x="68" y="66"/>
                          <a:pt x="68" y="66"/>
                        </a:cubicBezTo>
                        <a:cubicBezTo>
                          <a:pt x="69" y="64"/>
                          <a:pt x="69" y="64"/>
                          <a:pt x="69" y="62"/>
                        </a:cubicBezTo>
                        <a:cubicBezTo>
                          <a:pt x="68" y="63"/>
                          <a:pt x="69" y="61"/>
                          <a:pt x="68" y="61"/>
                        </a:cubicBezTo>
                        <a:cubicBezTo>
                          <a:pt x="67" y="60"/>
                          <a:pt x="67" y="57"/>
                          <a:pt x="65" y="57"/>
                        </a:cubicBezTo>
                        <a:cubicBezTo>
                          <a:pt x="63" y="54"/>
                          <a:pt x="59" y="53"/>
                          <a:pt x="55" y="51"/>
                        </a:cubicBezTo>
                        <a:cubicBezTo>
                          <a:pt x="53" y="51"/>
                          <a:pt x="52" y="50"/>
                          <a:pt x="50" y="50"/>
                        </a:cubicBezTo>
                        <a:cubicBezTo>
                          <a:pt x="49" y="47"/>
                          <a:pt x="48" y="43"/>
                          <a:pt x="45" y="42"/>
                        </a:cubicBezTo>
                        <a:cubicBezTo>
                          <a:pt x="46" y="42"/>
                          <a:pt x="47" y="43"/>
                          <a:pt x="48" y="42"/>
                        </a:cubicBezTo>
                        <a:cubicBezTo>
                          <a:pt x="48" y="41"/>
                          <a:pt x="50" y="41"/>
                          <a:pt x="50" y="41"/>
                        </a:cubicBezTo>
                        <a:cubicBezTo>
                          <a:pt x="50" y="41"/>
                          <a:pt x="50" y="41"/>
                          <a:pt x="50" y="41"/>
                        </a:cubicBezTo>
                        <a:cubicBezTo>
                          <a:pt x="52" y="41"/>
                          <a:pt x="53" y="39"/>
                          <a:pt x="54" y="40"/>
                        </a:cubicBezTo>
                        <a:cubicBezTo>
                          <a:pt x="53" y="42"/>
                          <a:pt x="53" y="44"/>
                          <a:pt x="53" y="46"/>
                        </a:cubicBezTo>
                        <a:cubicBezTo>
                          <a:pt x="54" y="45"/>
                          <a:pt x="54" y="44"/>
                          <a:pt x="54" y="43"/>
                        </a:cubicBezTo>
                        <a:cubicBezTo>
                          <a:pt x="55" y="44"/>
                          <a:pt x="53" y="46"/>
                          <a:pt x="55" y="46"/>
                        </a:cubicBezTo>
                        <a:cubicBezTo>
                          <a:pt x="54" y="47"/>
                          <a:pt x="54" y="47"/>
                          <a:pt x="54" y="47"/>
                        </a:cubicBezTo>
                        <a:cubicBezTo>
                          <a:pt x="55" y="48"/>
                          <a:pt x="56" y="46"/>
                          <a:pt x="57" y="47"/>
                        </a:cubicBezTo>
                        <a:cubicBezTo>
                          <a:pt x="56" y="48"/>
                          <a:pt x="56" y="48"/>
                          <a:pt x="56" y="48"/>
                        </a:cubicBezTo>
                        <a:cubicBezTo>
                          <a:pt x="57" y="48"/>
                          <a:pt x="57" y="47"/>
                          <a:pt x="57" y="47"/>
                        </a:cubicBezTo>
                        <a:cubicBezTo>
                          <a:pt x="58" y="47"/>
                          <a:pt x="58" y="47"/>
                          <a:pt x="58" y="47"/>
                        </a:cubicBezTo>
                        <a:cubicBezTo>
                          <a:pt x="58" y="47"/>
                          <a:pt x="58" y="47"/>
                          <a:pt x="58" y="47"/>
                        </a:cubicBezTo>
                        <a:cubicBezTo>
                          <a:pt x="60" y="45"/>
                          <a:pt x="61" y="41"/>
                          <a:pt x="63" y="38"/>
                        </a:cubicBezTo>
                        <a:cubicBezTo>
                          <a:pt x="65" y="34"/>
                          <a:pt x="69" y="31"/>
                          <a:pt x="75" y="32"/>
                        </a:cubicBezTo>
                        <a:cubicBezTo>
                          <a:pt x="76" y="32"/>
                          <a:pt x="77" y="32"/>
                          <a:pt x="78" y="33"/>
                        </a:cubicBezTo>
                        <a:cubicBezTo>
                          <a:pt x="79" y="33"/>
                          <a:pt x="80" y="34"/>
                          <a:pt x="81" y="34"/>
                        </a:cubicBezTo>
                        <a:cubicBezTo>
                          <a:pt x="82" y="36"/>
                          <a:pt x="83" y="39"/>
                          <a:pt x="83" y="42"/>
                        </a:cubicBezTo>
                        <a:cubicBezTo>
                          <a:pt x="80" y="42"/>
                          <a:pt x="78" y="42"/>
                          <a:pt x="76" y="42"/>
                        </a:cubicBezTo>
                        <a:cubicBezTo>
                          <a:pt x="76" y="43"/>
                          <a:pt x="76" y="43"/>
                          <a:pt x="76" y="43"/>
                        </a:cubicBezTo>
                        <a:cubicBezTo>
                          <a:pt x="76" y="43"/>
                          <a:pt x="76" y="43"/>
                          <a:pt x="76" y="43"/>
                        </a:cubicBezTo>
                        <a:cubicBezTo>
                          <a:pt x="76" y="43"/>
                          <a:pt x="76" y="43"/>
                          <a:pt x="77" y="44"/>
                        </a:cubicBezTo>
                        <a:cubicBezTo>
                          <a:pt x="76" y="44"/>
                          <a:pt x="76" y="44"/>
                          <a:pt x="76" y="45"/>
                        </a:cubicBezTo>
                        <a:cubicBezTo>
                          <a:pt x="76" y="45"/>
                          <a:pt x="76" y="45"/>
                          <a:pt x="76" y="44"/>
                        </a:cubicBezTo>
                        <a:cubicBezTo>
                          <a:pt x="77" y="45"/>
                          <a:pt x="77" y="45"/>
                          <a:pt x="77" y="45"/>
                        </a:cubicBezTo>
                        <a:cubicBezTo>
                          <a:pt x="76" y="46"/>
                          <a:pt x="77" y="46"/>
                          <a:pt x="77" y="46"/>
                        </a:cubicBezTo>
                        <a:cubicBezTo>
                          <a:pt x="77" y="46"/>
                          <a:pt x="78" y="47"/>
                          <a:pt x="77" y="47"/>
                        </a:cubicBezTo>
                        <a:cubicBezTo>
                          <a:pt x="79" y="48"/>
                          <a:pt x="79" y="48"/>
                          <a:pt x="79" y="48"/>
                        </a:cubicBezTo>
                        <a:cubicBezTo>
                          <a:pt x="80" y="49"/>
                          <a:pt x="81" y="48"/>
                          <a:pt x="82" y="49"/>
                        </a:cubicBezTo>
                        <a:cubicBezTo>
                          <a:pt x="79" y="49"/>
                          <a:pt x="79" y="49"/>
                          <a:pt x="79" y="49"/>
                        </a:cubicBezTo>
                        <a:cubicBezTo>
                          <a:pt x="80" y="50"/>
                          <a:pt x="81" y="50"/>
                          <a:pt x="82" y="50"/>
                        </a:cubicBezTo>
                        <a:cubicBezTo>
                          <a:pt x="81" y="50"/>
                          <a:pt x="80" y="50"/>
                          <a:pt x="78" y="50"/>
                        </a:cubicBezTo>
                        <a:cubicBezTo>
                          <a:pt x="82" y="50"/>
                          <a:pt x="86" y="51"/>
                          <a:pt x="90" y="51"/>
                        </a:cubicBezTo>
                        <a:cubicBezTo>
                          <a:pt x="92" y="50"/>
                          <a:pt x="94" y="50"/>
                          <a:pt x="96" y="48"/>
                        </a:cubicBezTo>
                        <a:cubicBezTo>
                          <a:pt x="96" y="49"/>
                          <a:pt x="96" y="49"/>
                          <a:pt x="96" y="49"/>
                        </a:cubicBezTo>
                        <a:cubicBezTo>
                          <a:pt x="96" y="48"/>
                          <a:pt x="96" y="48"/>
                          <a:pt x="96" y="48"/>
                        </a:cubicBezTo>
                        <a:cubicBezTo>
                          <a:pt x="96" y="48"/>
                          <a:pt x="96" y="48"/>
                          <a:pt x="96" y="48"/>
                        </a:cubicBezTo>
                        <a:cubicBezTo>
                          <a:pt x="96" y="48"/>
                          <a:pt x="96" y="47"/>
                          <a:pt x="97" y="47"/>
                        </a:cubicBezTo>
                        <a:cubicBezTo>
                          <a:pt x="96" y="47"/>
                          <a:pt x="96" y="47"/>
                          <a:pt x="96" y="47"/>
                        </a:cubicBezTo>
                        <a:cubicBezTo>
                          <a:pt x="96" y="46"/>
                          <a:pt x="96" y="46"/>
                          <a:pt x="96" y="46"/>
                        </a:cubicBezTo>
                        <a:cubicBezTo>
                          <a:pt x="97" y="46"/>
                          <a:pt x="97" y="46"/>
                          <a:pt x="97" y="46"/>
                        </a:cubicBezTo>
                        <a:cubicBezTo>
                          <a:pt x="97" y="45"/>
                          <a:pt x="96" y="45"/>
                          <a:pt x="96" y="45"/>
                        </a:cubicBezTo>
                        <a:cubicBezTo>
                          <a:pt x="96" y="45"/>
                          <a:pt x="96" y="45"/>
                          <a:pt x="96" y="45"/>
                        </a:cubicBezTo>
                        <a:cubicBezTo>
                          <a:pt x="95" y="45"/>
                          <a:pt x="95" y="45"/>
                          <a:pt x="95" y="45"/>
                        </a:cubicBezTo>
                        <a:cubicBezTo>
                          <a:pt x="95" y="45"/>
                          <a:pt x="96" y="44"/>
                          <a:pt x="95" y="45"/>
                        </a:cubicBezTo>
                        <a:cubicBezTo>
                          <a:pt x="95" y="45"/>
                          <a:pt x="95" y="45"/>
                          <a:pt x="95" y="45"/>
                        </a:cubicBezTo>
                        <a:cubicBezTo>
                          <a:pt x="94" y="46"/>
                          <a:pt x="94" y="46"/>
                          <a:pt x="93" y="45"/>
                        </a:cubicBezTo>
                        <a:cubicBezTo>
                          <a:pt x="94" y="45"/>
                          <a:pt x="95" y="44"/>
                          <a:pt x="95" y="43"/>
                        </a:cubicBezTo>
                        <a:cubicBezTo>
                          <a:pt x="95" y="42"/>
                          <a:pt x="97" y="43"/>
                          <a:pt x="97" y="42"/>
                        </a:cubicBezTo>
                        <a:cubicBezTo>
                          <a:pt x="97" y="42"/>
                          <a:pt x="97" y="42"/>
                          <a:pt x="97" y="42"/>
                        </a:cubicBezTo>
                        <a:cubicBezTo>
                          <a:pt x="98" y="42"/>
                          <a:pt x="98" y="42"/>
                          <a:pt x="98" y="42"/>
                        </a:cubicBezTo>
                        <a:cubicBezTo>
                          <a:pt x="99" y="41"/>
                          <a:pt x="100" y="40"/>
                          <a:pt x="101" y="40"/>
                        </a:cubicBezTo>
                        <a:cubicBezTo>
                          <a:pt x="103" y="39"/>
                          <a:pt x="103" y="39"/>
                          <a:pt x="103" y="37"/>
                        </a:cubicBezTo>
                        <a:cubicBezTo>
                          <a:pt x="103" y="38"/>
                          <a:pt x="103" y="38"/>
                          <a:pt x="103" y="38"/>
                        </a:cubicBezTo>
                        <a:cubicBezTo>
                          <a:pt x="104" y="37"/>
                          <a:pt x="103" y="37"/>
                          <a:pt x="104" y="37"/>
                        </a:cubicBezTo>
                        <a:cubicBezTo>
                          <a:pt x="103" y="35"/>
                          <a:pt x="105" y="34"/>
                          <a:pt x="105" y="33"/>
                        </a:cubicBezTo>
                        <a:cubicBezTo>
                          <a:pt x="107" y="34"/>
                          <a:pt x="104" y="34"/>
                          <a:pt x="105" y="36"/>
                        </a:cubicBezTo>
                        <a:cubicBezTo>
                          <a:pt x="105" y="36"/>
                          <a:pt x="105" y="36"/>
                          <a:pt x="105" y="36"/>
                        </a:cubicBezTo>
                        <a:cubicBezTo>
                          <a:pt x="105" y="35"/>
                          <a:pt x="105" y="35"/>
                          <a:pt x="105" y="35"/>
                        </a:cubicBezTo>
                        <a:cubicBezTo>
                          <a:pt x="106" y="35"/>
                          <a:pt x="106" y="35"/>
                          <a:pt x="106" y="35"/>
                        </a:cubicBezTo>
                        <a:cubicBezTo>
                          <a:pt x="106" y="35"/>
                          <a:pt x="106" y="35"/>
                          <a:pt x="106" y="35"/>
                        </a:cubicBezTo>
                        <a:cubicBezTo>
                          <a:pt x="106" y="35"/>
                          <a:pt x="106" y="35"/>
                          <a:pt x="106" y="35"/>
                        </a:cubicBezTo>
                        <a:cubicBezTo>
                          <a:pt x="106" y="35"/>
                          <a:pt x="106" y="35"/>
                          <a:pt x="106" y="35"/>
                        </a:cubicBezTo>
                        <a:cubicBezTo>
                          <a:pt x="106" y="34"/>
                          <a:pt x="106" y="34"/>
                          <a:pt x="106" y="34"/>
                        </a:cubicBezTo>
                        <a:cubicBezTo>
                          <a:pt x="106" y="34"/>
                          <a:pt x="106" y="33"/>
                          <a:pt x="107" y="33"/>
                        </a:cubicBezTo>
                        <a:cubicBezTo>
                          <a:pt x="107" y="33"/>
                          <a:pt x="107" y="33"/>
                          <a:pt x="107" y="33"/>
                        </a:cubicBezTo>
                        <a:cubicBezTo>
                          <a:pt x="107" y="34"/>
                          <a:pt x="107" y="34"/>
                          <a:pt x="107" y="34"/>
                        </a:cubicBezTo>
                        <a:cubicBezTo>
                          <a:pt x="107" y="34"/>
                          <a:pt x="107" y="34"/>
                          <a:pt x="107" y="34"/>
                        </a:cubicBezTo>
                        <a:cubicBezTo>
                          <a:pt x="107" y="34"/>
                          <a:pt x="107" y="34"/>
                          <a:pt x="107" y="34"/>
                        </a:cubicBezTo>
                        <a:cubicBezTo>
                          <a:pt x="108" y="35"/>
                          <a:pt x="108" y="35"/>
                          <a:pt x="108" y="35"/>
                        </a:cubicBezTo>
                        <a:cubicBezTo>
                          <a:pt x="107" y="35"/>
                          <a:pt x="107" y="35"/>
                          <a:pt x="107" y="35"/>
                        </a:cubicBezTo>
                        <a:cubicBezTo>
                          <a:pt x="108" y="35"/>
                          <a:pt x="108" y="35"/>
                          <a:pt x="108" y="35"/>
                        </a:cubicBezTo>
                        <a:cubicBezTo>
                          <a:pt x="108" y="35"/>
                          <a:pt x="108" y="35"/>
                          <a:pt x="108" y="35"/>
                        </a:cubicBezTo>
                        <a:cubicBezTo>
                          <a:pt x="108" y="35"/>
                          <a:pt x="108" y="35"/>
                          <a:pt x="109" y="34"/>
                        </a:cubicBezTo>
                        <a:cubicBezTo>
                          <a:pt x="109" y="35"/>
                          <a:pt x="109" y="35"/>
                          <a:pt x="109" y="35"/>
                        </a:cubicBezTo>
                        <a:cubicBezTo>
                          <a:pt x="109" y="35"/>
                          <a:pt x="108" y="36"/>
                          <a:pt x="108" y="36"/>
                        </a:cubicBezTo>
                        <a:cubicBezTo>
                          <a:pt x="108" y="36"/>
                          <a:pt x="108" y="36"/>
                          <a:pt x="108" y="36"/>
                        </a:cubicBezTo>
                        <a:cubicBezTo>
                          <a:pt x="107" y="37"/>
                          <a:pt x="107" y="37"/>
                          <a:pt x="107" y="37"/>
                        </a:cubicBezTo>
                        <a:cubicBezTo>
                          <a:pt x="108" y="36"/>
                          <a:pt x="108" y="36"/>
                          <a:pt x="108" y="36"/>
                        </a:cubicBezTo>
                        <a:cubicBezTo>
                          <a:pt x="108" y="37"/>
                          <a:pt x="108" y="37"/>
                          <a:pt x="108" y="37"/>
                        </a:cubicBezTo>
                        <a:cubicBezTo>
                          <a:pt x="108" y="36"/>
                          <a:pt x="109" y="37"/>
                          <a:pt x="109" y="36"/>
                        </a:cubicBezTo>
                        <a:cubicBezTo>
                          <a:pt x="109" y="35"/>
                          <a:pt x="111" y="36"/>
                          <a:pt x="111" y="34"/>
                        </a:cubicBezTo>
                        <a:cubicBezTo>
                          <a:pt x="114" y="31"/>
                          <a:pt x="118" y="30"/>
                          <a:pt x="121" y="27"/>
                        </a:cubicBezTo>
                        <a:cubicBezTo>
                          <a:pt x="121" y="27"/>
                          <a:pt x="121" y="27"/>
                          <a:pt x="121" y="27"/>
                        </a:cubicBezTo>
                        <a:cubicBezTo>
                          <a:pt x="127" y="23"/>
                          <a:pt x="135" y="21"/>
                          <a:pt x="143" y="23"/>
                        </a:cubicBezTo>
                        <a:cubicBezTo>
                          <a:pt x="143" y="22"/>
                          <a:pt x="143" y="22"/>
                          <a:pt x="143" y="22"/>
                        </a:cubicBezTo>
                        <a:cubicBezTo>
                          <a:pt x="143" y="22"/>
                          <a:pt x="143" y="22"/>
                          <a:pt x="144" y="22"/>
                        </a:cubicBezTo>
                        <a:cubicBezTo>
                          <a:pt x="143" y="22"/>
                          <a:pt x="143" y="21"/>
                          <a:pt x="142" y="21"/>
                        </a:cubicBezTo>
                        <a:cubicBezTo>
                          <a:pt x="143" y="21"/>
                          <a:pt x="145" y="21"/>
                          <a:pt x="146" y="21"/>
                        </a:cubicBezTo>
                        <a:cubicBezTo>
                          <a:pt x="145" y="21"/>
                          <a:pt x="145" y="21"/>
                          <a:pt x="145" y="21"/>
                        </a:cubicBezTo>
                        <a:cubicBezTo>
                          <a:pt x="144" y="21"/>
                          <a:pt x="143" y="21"/>
                          <a:pt x="143" y="20"/>
                        </a:cubicBezTo>
                        <a:cubicBezTo>
                          <a:pt x="143" y="20"/>
                          <a:pt x="143" y="20"/>
                          <a:pt x="143" y="20"/>
                        </a:cubicBezTo>
                        <a:cubicBezTo>
                          <a:pt x="143" y="20"/>
                          <a:pt x="143" y="20"/>
                          <a:pt x="143" y="19"/>
                        </a:cubicBezTo>
                        <a:cubicBezTo>
                          <a:pt x="143" y="20"/>
                          <a:pt x="143" y="20"/>
                          <a:pt x="143" y="20"/>
                        </a:cubicBezTo>
                        <a:cubicBezTo>
                          <a:pt x="142" y="20"/>
                          <a:pt x="141" y="20"/>
                          <a:pt x="141" y="20"/>
                        </a:cubicBezTo>
                        <a:cubicBezTo>
                          <a:pt x="140" y="20"/>
                          <a:pt x="140" y="18"/>
                          <a:pt x="140" y="19"/>
                        </a:cubicBezTo>
                        <a:cubicBezTo>
                          <a:pt x="140" y="19"/>
                          <a:pt x="140" y="19"/>
                          <a:pt x="140" y="19"/>
                        </a:cubicBezTo>
                        <a:cubicBezTo>
                          <a:pt x="140" y="18"/>
                          <a:pt x="140" y="18"/>
                          <a:pt x="140" y="18"/>
                        </a:cubicBezTo>
                        <a:cubicBezTo>
                          <a:pt x="139" y="17"/>
                          <a:pt x="139" y="18"/>
                          <a:pt x="138" y="18"/>
                        </a:cubicBezTo>
                        <a:cubicBezTo>
                          <a:pt x="138" y="18"/>
                          <a:pt x="138" y="18"/>
                          <a:pt x="138" y="18"/>
                        </a:cubicBezTo>
                        <a:cubicBezTo>
                          <a:pt x="138" y="18"/>
                          <a:pt x="138" y="18"/>
                          <a:pt x="138" y="18"/>
                        </a:cubicBezTo>
                        <a:cubicBezTo>
                          <a:pt x="138" y="17"/>
                          <a:pt x="138" y="17"/>
                          <a:pt x="138" y="16"/>
                        </a:cubicBezTo>
                        <a:cubicBezTo>
                          <a:pt x="139" y="17"/>
                          <a:pt x="139" y="16"/>
                          <a:pt x="140" y="17"/>
                        </a:cubicBezTo>
                        <a:cubicBezTo>
                          <a:pt x="140" y="16"/>
                          <a:pt x="141" y="17"/>
                          <a:pt x="141" y="16"/>
                        </a:cubicBezTo>
                        <a:cubicBezTo>
                          <a:pt x="140" y="16"/>
                          <a:pt x="139" y="16"/>
                          <a:pt x="138" y="16"/>
                        </a:cubicBezTo>
                        <a:cubicBezTo>
                          <a:pt x="138" y="16"/>
                          <a:pt x="137" y="16"/>
                          <a:pt x="137" y="16"/>
                        </a:cubicBezTo>
                        <a:cubicBezTo>
                          <a:pt x="137" y="16"/>
                          <a:pt x="136" y="16"/>
                          <a:pt x="136" y="16"/>
                        </a:cubicBezTo>
                        <a:cubicBezTo>
                          <a:pt x="136" y="16"/>
                          <a:pt x="136" y="16"/>
                          <a:pt x="136" y="16"/>
                        </a:cubicBezTo>
                        <a:cubicBezTo>
                          <a:pt x="136" y="16"/>
                          <a:pt x="136" y="16"/>
                          <a:pt x="136" y="16"/>
                        </a:cubicBezTo>
                        <a:cubicBezTo>
                          <a:pt x="136" y="16"/>
                          <a:pt x="136" y="15"/>
                          <a:pt x="136" y="15"/>
                        </a:cubicBezTo>
                        <a:cubicBezTo>
                          <a:pt x="136" y="15"/>
                          <a:pt x="136" y="15"/>
                          <a:pt x="136" y="15"/>
                        </a:cubicBezTo>
                        <a:cubicBezTo>
                          <a:pt x="135" y="15"/>
                          <a:pt x="135" y="15"/>
                          <a:pt x="135" y="15"/>
                        </a:cubicBezTo>
                        <a:cubicBezTo>
                          <a:pt x="136" y="16"/>
                          <a:pt x="134" y="16"/>
                          <a:pt x="136" y="17"/>
                        </a:cubicBezTo>
                        <a:cubicBezTo>
                          <a:pt x="135" y="17"/>
                          <a:pt x="135" y="17"/>
                          <a:pt x="134" y="17"/>
                        </a:cubicBezTo>
                        <a:cubicBezTo>
                          <a:pt x="134" y="17"/>
                          <a:pt x="134" y="16"/>
                          <a:pt x="135" y="16"/>
                        </a:cubicBezTo>
                        <a:cubicBezTo>
                          <a:pt x="135" y="16"/>
                          <a:pt x="135" y="16"/>
                          <a:pt x="135" y="16"/>
                        </a:cubicBezTo>
                        <a:cubicBezTo>
                          <a:pt x="134" y="16"/>
                          <a:pt x="133" y="15"/>
                          <a:pt x="132" y="15"/>
                        </a:cubicBezTo>
                        <a:cubicBezTo>
                          <a:pt x="133" y="14"/>
                          <a:pt x="133" y="15"/>
                          <a:pt x="133" y="14"/>
                        </a:cubicBezTo>
                        <a:cubicBezTo>
                          <a:pt x="133" y="14"/>
                          <a:pt x="133" y="14"/>
                          <a:pt x="133" y="14"/>
                        </a:cubicBezTo>
                        <a:cubicBezTo>
                          <a:pt x="132" y="14"/>
                          <a:pt x="131" y="13"/>
                          <a:pt x="130" y="14"/>
                        </a:cubicBezTo>
                        <a:cubicBezTo>
                          <a:pt x="130" y="14"/>
                          <a:pt x="130" y="14"/>
                          <a:pt x="130" y="14"/>
                        </a:cubicBezTo>
                        <a:cubicBezTo>
                          <a:pt x="130" y="14"/>
                          <a:pt x="129" y="13"/>
                          <a:pt x="129" y="14"/>
                        </a:cubicBezTo>
                        <a:cubicBezTo>
                          <a:pt x="128" y="13"/>
                          <a:pt x="128" y="15"/>
                          <a:pt x="126" y="14"/>
                        </a:cubicBezTo>
                        <a:cubicBezTo>
                          <a:pt x="125" y="15"/>
                          <a:pt x="124" y="14"/>
                          <a:pt x="122" y="15"/>
                        </a:cubicBezTo>
                        <a:cubicBezTo>
                          <a:pt x="123" y="15"/>
                          <a:pt x="123" y="15"/>
                          <a:pt x="123" y="15"/>
                        </a:cubicBezTo>
                        <a:cubicBezTo>
                          <a:pt x="122" y="16"/>
                          <a:pt x="122" y="16"/>
                          <a:pt x="122" y="16"/>
                        </a:cubicBezTo>
                        <a:cubicBezTo>
                          <a:pt x="122" y="15"/>
                          <a:pt x="121" y="16"/>
                          <a:pt x="121" y="15"/>
                        </a:cubicBezTo>
                        <a:cubicBezTo>
                          <a:pt x="121" y="15"/>
                          <a:pt x="121" y="15"/>
                          <a:pt x="121" y="15"/>
                        </a:cubicBezTo>
                        <a:cubicBezTo>
                          <a:pt x="121" y="15"/>
                          <a:pt x="121" y="15"/>
                          <a:pt x="121" y="15"/>
                        </a:cubicBezTo>
                        <a:cubicBezTo>
                          <a:pt x="121" y="15"/>
                          <a:pt x="121" y="15"/>
                          <a:pt x="121" y="16"/>
                        </a:cubicBezTo>
                        <a:cubicBezTo>
                          <a:pt x="121" y="16"/>
                          <a:pt x="121" y="16"/>
                          <a:pt x="121" y="16"/>
                        </a:cubicBezTo>
                        <a:cubicBezTo>
                          <a:pt x="120" y="16"/>
                          <a:pt x="120" y="16"/>
                          <a:pt x="120" y="15"/>
                        </a:cubicBezTo>
                        <a:cubicBezTo>
                          <a:pt x="118" y="16"/>
                          <a:pt x="117" y="16"/>
                          <a:pt x="116" y="17"/>
                        </a:cubicBezTo>
                        <a:cubicBezTo>
                          <a:pt x="113" y="18"/>
                          <a:pt x="110" y="20"/>
                          <a:pt x="108" y="22"/>
                        </a:cubicBezTo>
                        <a:cubicBezTo>
                          <a:pt x="106" y="23"/>
                          <a:pt x="106" y="24"/>
                          <a:pt x="105" y="24"/>
                        </a:cubicBezTo>
                        <a:cubicBezTo>
                          <a:pt x="105" y="25"/>
                          <a:pt x="105" y="25"/>
                          <a:pt x="105" y="25"/>
                        </a:cubicBezTo>
                        <a:cubicBezTo>
                          <a:pt x="104" y="26"/>
                          <a:pt x="102" y="27"/>
                          <a:pt x="101" y="28"/>
                        </a:cubicBezTo>
                        <a:cubicBezTo>
                          <a:pt x="101" y="29"/>
                          <a:pt x="100" y="30"/>
                          <a:pt x="100" y="31"/>
                        </a:cubicBezTo>
                        <a:cubicBezTo>
                          <a:pt x="100" y="30"/>
                          <a:pt x="100" y="30"/>
                          <a:pt x="100" y="30"/>
                        </a:cubicBezTo>
                        <a:cubicBezTo>
                          <a:pt x="100" y="30"/>
                          <a:pt x="101" y="31"/>
                          <a:pt x="101" y="31"/>
                        </a:cubicBezTo>
                        <a:cubicBezTo>
                          <a:pt x="101" y="31"/>
                          <a:pt x="101" y="31"/>
                          <a:pt x="101" y="31"/>
                        </a:cubicBezTo>
                        <a:cubicBezTo>
                          <a:pt x="101" y="30"/>
                          <a:pt x="101" y="30"/>
                          <a:pt x="101" y="30"/>
                        </a:cubicBezTo>
                        <a:cubicBezTo>
                          <a:pt x="101" y="30"/>
                          <a:pt x="101" y="30"/>
                          <a:pt x="101" y="30"/>
                        </a:cubicBezTo>
                        <a:cubicBezTo>
                          <a:pt x="101" y="30"/>
                          <a:pt x="101" y="30"/>
                          <a:pt x="101" y="30"/>
                        </a:cubicBezTo>
                        <a:cubicBezTo>
                          <a:pt x="101" y="30"/>
                          <a:pt x="101" y="29"/>
                          <a:pt x="101" y="29"/>
                        </a:cubicBezTo>
                        <a:cubicBezTo>
                          <a:pt x="101" y="29"/>
                          <a:pt x="102" y="29"/>
                          <a:pt x="102" y="30"/>
                        </a:cubicBezTo>
                        <a:cubicBezTo>
                          <a:pt x="102" y="30"/>
                          <a:pt x="102" y="30"/>
                          <a:pt x="101" y="30"/>
                        </a:cubicBezTo>
                        <a:cubicBezTo>
                          <a:pt x="102" y="31"/>
                          <a:pt x="101" y="31"/>
                          <a:pt x="101" y="32"/>
                        </a:cubicBezTo>
                        <a:cubicBezTo>
                          <a:pt x="101" y="32"/>
                          <a:pt x="101" y="32"/>
                          <a:pt x="101" y="32"/>
                        </a:cubicBezTo>
                        <a:cubicBezTo>
                          <a:pt x="102" y="32"/>
                          <a:pt x="102" y="31"/>
                          <a:pt x="102" y="30"/>
                        </a:cubicBezTo>
                        <a:cubicBezTo>
                          <a:pt x="103" y="30"/>
                          <a:pt x="104" y="29"/>
                          <a:pt x="105" y="29"/>
                        </a:cubicBezTo>
                        <a:cubicBezTo>
                          <a:pt x="104" y="30"/>
                          <a:pt x="104" y="30"/>
                          <a:pt x="104" y="30"/>
                        </a:cubicBezTo>
                        <a:cubicBezTo>
                          <a:pt x="104" y="30"/>
                          <a:pt x="104" y="30"/>
                          <a:pt x="104" y="30"/>
                        </a:cubicBezTo>
                        <a:cubicBezTo>
                          <a:pt x="101" y="34"/>
                          <a:pt x="101" y="34"/>
                          <a:pt x="101" y="34"/>
                        </a:cubicBezTo>
                        <a:cubicBezTo>
                          <a:pt x="100" y="33"/>
                          <a:pt x="101" y="33"/>
                          <a:pt x="101" y="32"/>
                        </a:cubicBezTo>
                        <a:cubicBezTo>
                          <a:pt x="100" y="34"/>
                          <a:pt x="100" y="34"/>
                          <a:pt x="100" y="34"/>
                        </a:cubicBezTo>
                        <a:cubicBezTo>
                          <a:pt x="99" y="33"/>
                          <a:pt x="100" y="33"/>
                          <a:pt x="100" y="32"/>
                        </a:cubicBezTo>
                        <a:cubicBezTo>
                          <a:pt x="100" y="32"/>
                          <a:pt x="100" y="32"/>
                          <a:pt x="100" y="32"/>
                        </a:cubicBezTo>
                        <a:cubicBezTo>
                          <a:pt x="100" y="32"/>
                          <a:pt x="101" y="31"/>
                          <a:pt x="100" y="31"/>
                        </a:cubicBezTo>
                        <a:cubicBezTo>
                          <a:pt x="100" y="32"/>
                          <a:pt x="100" y="32"/>
                          <a:pt x="100" y="32"/>
                        </a:cubicBezTo>
                        <a:cubicBezTo>
                          <a:pt x="99" y="32"/>
                          <a:pt x="100" y="31"/>
                          <a:pt x="100" y="31"/>
                        </a:cubicBezTo>
                        <a:cubicBezTo>
                          <a:pt x="99" y="31"/>
                          <a:pt x="99" y="31"/>
                          <a:pt x="99" y="31"/>
                        </a:cubicBezTo>
                        <a:cubicBezTo>
                          <a:pt x="97" y="34"/>
                          <a:pt x="93" y="36"/>
                          <a:pt x="91" y="38"/>
                        </a:cubicBezTo>
                        <a:cubicBezTo>
                          <a:pt x="90" y="37"/>
                          <a:pt x="91" y="35"/>
                          <a:pt x="90" y="34"/>
                        </a:cubicBezTo>
                        <a:cubicBezTo>
                          <a:pt x="88" y="32"/>
                          <a:pt x="86" y="30"/>
                          <a:pt x="85" y="28"/>
                        </a:cubicBezTo>
                        <a:cubicBezTo>
                          <a:pt x="84" y="27"/>
                          <a:pt x="82" y="27"/>
                          <a:pt x="83" y="26"/>
                        </a:cubicBezTo>
                        <a:cubicBezTo>
                          <a:pt x="86" y="25"/>
                          <a:pt x="88" y="26"/>
                          <a:pt x="90" y="26"/>
                        </a:cubicBezTo>
                        <a:cubicBezTo>
                          <a:pt x="90" y="25"/>
                          <a:pt x="91" y="25"/>
                          <a:pt x="91" y="25"/>
                        </a:cubicBezTo>
                        <a:cubicBezTo>
                          <a:pt x="92" y="25"/>
                          <a:pt x="92" y="26"/>
                          <a:pt x="92" y="26"/>
                        </a:cubicBezTo>
                        <a:cubicBezTo>
                          <a:pt x="92" y="26"/>
                          <a:pt x="93" y="26"/>
                          <a:pt x="93" y="26"/>
                        </a:cubicBezTo>
                        <a:cubicBezTo>
                          <a:pt x="94" y="27"/>
                          <a:pt x="94" y="26"/>
                          <a:pt x="95" y="26"/>
                        </a:cubicBezTo>
                        <a:cubicBezTo>
                          <a:pt x="95" y="26"/>
                          <a:pt x="96" y="26"/>
                          <a:pt x="95" y="26"/>
                        </a:cubicBezTo>
                        <a:cubicBezTo>
                          <a:pt x="96" y="27"/>
                          <a:pt x="96" y="27"/>
                          <a:pt x="96" y="26"/>
                        </a:cubicBezTo>
                        <a:cubicBezTo>
                          <a:pt x="97" y="26"/>
                          <a:pt x="97" y="27"/>
                          <a:pt x="98" y="27"/>
                        </a:cubicBezTo>
                        <a:cubicBezTo>
                          <a:pt x="99" y="26"/>
                          <a:pt x="97" y="26"/>
                          <a:pt x="96" y="25"/>
                        </a:cubicBezTo>
                        <a:cubicBezTo>
                          <a:pt x="96" y="24"/>
                          <a:pt x="96" y="24"/>
                          <a:pt x="96" y="24"/>
                        </a:cubicBezTo>
                        <a:cubicBezTo>
                          <a:pt x="96" y="24"/>
                          <a:pt x="96" y="24"/>
                          <a:pt x="96" y="24"/>
                        </a:cubicBezTo>
                        <a:cubicBezTo>
                          <a:pt x="95" y="23"/>
                          <a:pt x="94" y="23"/>
                          <a:pt x="95" y="23"/>
                        </a:cubicBezTo>
                        <a:cubicBezTo>
                          <a:pt x="94" y="23"/>
                          <a:pt x="93" y="22"/>
                          <a:pt x="93" y="22"/>
                        </a:cubicBezTo>
                        <a:cubicBezTo>
                          <a:pt x="90" y="21"/>
                          <a:pt x="88" y="22"/>
                          <a:pt x="86" y="21"/>
                        </a:cubicBezTo>
                        <a:cubicBezTo>
                          <a:pt x="86" y="21"/>
                          <a:pt x="85" y="21"/>
                          <a:pt x="85" y="21"/>
                        </a:cubicBezTo>
                        <a:cubicBezTo>
                          <a:pt x="85" y="21"/>
                          <a:pt x="85" y="20"/>
                          <a:pt x="85" y="21"/>
                        </a:cubicBezTo>
                        <a:cubicBezTo>
                          <a:pt x="86" y="20"/>
                          <a:pt x="84" y="20"/>
                          <a:pt x="85" y="21"/>
                        </a:cubicBezTo>
                        <a:cubicBezTo>
                          <a:pt x="84" y="20"/>
                          <a:pt x="84" y="20"/>
                          <a:pt x="84" y="20"/>
                        </a:cubicBezTo>
                        <a:cubicBezTo>
                          <a:pt x="82" y="20"/>
                          <a:pt x="80" y="19"/>
                          <a:pt x="79" y="20"/>
                        </a:cubicBezTo>
                        <a:cubicBezTo>
                          <a:pt x="77" y="21"/>
                          <a:pt x="75" y="21"/>
                          <a:pt x="73" y="21"/>
                        </a:cubicBezTo>
                        <a:cubicBezTo>
                          <a:pt x="74" y="21"/>
                          <a:pt x="74" y="21"/>
                          <a:pt x="74" y="21"/>
                        </a:cubicBezTo>
                        <a:cubicBezTo>
                          <a:pt x="72" y="22"/>
                          <a:pt x="71" y="22"/>
                          <a:pt x="69" y="22"/>
                        </a:cubicBezTo>
                        <a:cubicBezTo>
                          <a:pt x="69" y="23"/>
                          <a:pt x="69" y="23"/>
                          <a:pt x="69" y="23"/>
                        </a:cubicBezTo>
                        <a:cubicBezTo>
                          <a:pt x="69" y="22"/>
                          <a:pt x="69" y="24"/>
                          <a:pt x="68" y="23"/>
                        </a:cubicBezTo>
                        <a:cubicBezTo>
                          <a:pt x="66" y="22"/>
                          <a:pt x="68" y="21"/>
                          <a:pt x="69" y="20"/>
                        </a:cubicBezTo>
                        <a:cubicBezTo>
                          <a:pt x="72" y="17"/>
                          <a:pt x="77" y="12"/>
                          <a:pt x="83" y="13"/>
                        </a:cubicBezTo>
                        <a:cubicBezTo>
                          <a:pt x="83" y="13"/>
                          <a:pt x="83" y="13"/>
                          <a:pt x="83" y="13"/>
                        </a:cubicBezTo>
                        <a:cubicBezTo>
                          <a:pt x="84" y="13"/>
                          <a:pt x="88" y="13"/>
                          <a:pt x="90" y="12"/>
                        </a:cubicBezTo>
                        <a:cubicBezTo>
                          <a:pt x="90" y="13"/>
                          <a:pt x="92" y="12"/>
                          <a:pt x="91" y="13"/>
                        </a:cubicBezTo>
                        <a:cubicBezTo>
                          <a:pt x="95" y="13"/>
                          <a:pt x="95" y="13"/>
                          <a:pt x="95" y="13"/>
                        </a:cubicBezTo>
                        <a:cubicBezTo>
                          <a:pt x="92" y="13"/>
                          <a:pt x="92" y="13"/>
                          <a:pt x="92" y="13"/>
                        </a:cubicBezTo>
                        <a:cubicBezTo>
                          <a:pt x="93" y="12"/>
                          <a:pt x="96" y="13"/>
                          <a:pt x="96" y="12"/>
                        </a:cubicBezTo>
                        <a:cubicBezTo>
                          <a:pt x="96" y="12"/>
                          <a:pt x="96" y="13"/>
                          <a:pt x="97" y="13"/>
                        </a:cubicBezTo>
                        <a:cubicBezTo>
                          <a:pt x="97" y="13"/>
                          <a:pt x="98" y="13"/>
                          <a:pt x="98" y="13"/>
                        </a:cubicBezTo>
                        <a:cubicBezTo>
                          <a:pt x="99" y="13"/>
                          <a:pt x="99" y="13"/>
                          <a:pt x="99" y="13"/>
                        </a:cubicBezTo>
                        <a:cubicBezTo>
                          <a:pt x="99" y="12"/>
                          <a:pt x="100" y="13"/>
                          <a:pt x="100" y="13"/>
                        </a:cubicBezTo>
                        <a:cubicBezTo>
                          <a:pt x="100" y="12"/>
                          <a:pt x="100" y="12"/>
                          <a:pt x="100" y="12"/>
                        </a:cubicBezTo>
                        <a:cubicBezTo>
                          <a:pt x="101" y="12"/>
                          <a:pt x="102" y="13"/>
                          <a:pt x="104" y="13"/>
                        </a:cubicBezTo>
                        <a:cubicBezTo>
                          <a:pt x="101" y="12"/>
                          <a:pt x="99" y="11"/>
                          <a:pt x="97" y="11"/>
                        </a:cubicBezTo>
                        <a:cubicBezTo>
                          <a:pt x="97" y="11"/>
                          <a:pt x="97" y="11"/>
                          <a:pt x="96" y="10"/>
                        </a:cubicBezTo>
                        <a:cubicBezTo>
                          <a:pt x="97" y="10"/>
                          <a:pt x="97" y="10"/>
                          <a:pt x="97" y="10"/>
                        </a:cubicBezTo>
                        <a:cubicBezTo>
                          <a:pt x="95" y="10"/>
                          <a:pt x="95" y="10"/>
                          <a:pt x="95" y="10"/>
                        </a:cubicBezTo>
                        <a:cubicBezTo>
                          <a:pt x="94" y="9"/>
                          <a:pt x="93" y="10"/>
                          <a:pt x="93" y="9"/>
                        </a:cubicBezTo>
                        <a:cubicBezTo>
                          <a:pt x="88" y="9"/>
                          <a:pt x="88" y="9"/>
                          <a:pt x="88" y="9"/>
                        </a:cubicBezTo>
                        <a:cubicBezTo>
                          <a:pt x="86" y="8"/>
                          <a:pt x="84" y="8"/>
                          <a:pt x="82" y="8"/>
                        </a:cubicBezTo>
                        <a:cubicBezTo>
                          <a:pt x="81" y="7"/>
                          <a:pt x="80" y="8"/>
                          <a:pt x="80" y="7"/>
                        </a:cubicBezTo>
                        <a:cubicBezTo>
                          <a:pt x="80" y="7"/>
                          <a:pt x="79" y="6"/>
                          <a:pt x="79" y="7"/>
                        </a:cubicBezTo>
                        <a:cubicBezTo>
                          <a:pt x="78" y="7"/>
                          <a:pt x="77" y="7"/>
                          <a:pt x="77" y="7"/>
                        </a:cubicBezTo>
                        <a:cubicBezTo>
                          <a:pt x="77" y="7"/>
                          <a:pt x="77" y="7"/>
                          <a:pt x="77" y="7"/>
                        </a:cubicBezTo>
                        <a:cubicBezTo>
                          <a:pt x="77" y="7"/>
                          <a:pt x="77" y="8"/>
                          <a:pt x="77" y="8"/>
                        </a:cubicBezTo>
                        <a:cubicBezTo>
                          <a:pt x="76" y="8"/>
                          <a:pt x="76" y="7"/>
                          <a:pt x="76" y="7"/>
                        </a:cubicBezTo>
                        <a:cubicBezTo>
                          <a:pt x="76" y="7"/>
                          <a:pt x="76" y="7"/>
                          <a:pt x="76" y="7"/>
                        </a:cubicBezTo>
                        <a:cubicBezTo>
                          <a:pt x="76" y="7"/>
                          <a:pt x="75" y="8"/>
                          <a:pt x="75" y="7"/>
                        </a:cubicBezTo>
                        <a:cubicBezTo>
                          <a:pt x="74" y="8"/>
                          <a:pt x="73" y="7"/>
                          <a:pt x="73" y="8"/>
                        </a:cubicBezTo>
                        <a:cubicBezTo>
                          <a:pt x="71" y="7"/>
                          <a:pt x="70" y="9"/>
                          <a:pt x="69" y="8"/>
                        </a:cubicBezTo>
                        <a:cubicBezTo>
                          <a:pt x="68" y="9"/>
                          <a:pt x="66" y="10"/>
                          <a:pt x="66" y="10"/>
                        </a:cubicBezTo>
                        <a:cubicBezTo>
                          <a:pt x="64" y="10"/>
                          <a:pt x="63" y="12"/>
                          <a:pt x="61" y="12"/>
                        </a:cubicBezTo>
                        <a:cubicBezTo>
                          <a:pt x="61" y="12"/>
                          <a:pt x="63" y="11"/>
                          <a:pt x="63" y="10"/>
                        </a:cubicBezTo>
                        <a:cubicBezTo>
                          <a:pt x="62" y="11"/>
                          <a:pt x="62" y="12"/>
                          <a:pt x="61" y="12"/>
                        </a:cubicBezTo>
                        <a:cubicBezTo>
                          <a:pt x="60" y="12"/>
                          <a:pt x="60" y="11"/>
                          <a:pt x="60" y="11"/>
                        </a:cubicBezTo>
                        <a:cubicBezTo>
                          <a:pt x="60" y="11"/>
                          <a:pt x="60" y="11"/>
                          <a:pt x="60" y="11"/>
                        </a:cubicBezTo>
                        <a:cubicBezTo>
                          <a:pt x="60" y="11"/>
                          <a:pt x="60" y="11"/>
                          <a:pt x="60" y="11"/>
                        </a:cubicBezTo>
                        <a:cubicBezTo>
                          <a:pt x="60" y="12"/>
                          <a:pt x="60" y="12"/>
                          <a:pt x="60" y="12"/>
                        </a:cubicBezTo>
                        <a:cubicBezTo>
                          <a:pt x="60" y="13"/>
                          <a:pt x="60" y="13"/>
                          <a:pt x="59" y="13"/>
                        </a:cubicBezTo>
                        <a:cubicBezTo>
                          <a:pt x="59" y="12"/>
                          <a:pt x="59" y="11"/>
                          <a:pt x="59" y="10"/>
                        </a:cubicBezTo>
                        <a:cubicBezTo>
                          <a:pt x="58" y="9"/>
                          <a:pt x="58" y="6"/>
                          <a:pt x="56" y="5"/>
                        </a:cubicBezTo>
                        <a:cubicBezTo>
                          <a:pt x="55" y="1"/>
                          <a:pt x="52" y="2"/>
                          <a:pt x="49" y="1"/>
                        </a:cubicBezTo>
                        <a:cubicBezTo>
                          <a:pt x="50" y="0"/>
                          <a:pt x="50" y="0"/>
                          <a:pt x="50" y="0"/>
                        </a:cubicBezTo>
                        <a:cubicBezTo>
                          <a:pt x="48" y="0"/>
                          <a:pt x="46" y="0"/>
                          <a:pt x="44" y="0"/>
                        </a:cubicBezTo>
                        <a:cubicBezTo>
                          <a:pt x="39" y="1"/>
                          <a:pt x="35" y="1"/>
                          <a:pt x="32" y="4"/>
                        </a:cubicBezTo>
                        <a:cubicBezTo>
                          <a:pt x="28" y="6"/>
                          <a:pt x="28" y="10"/>
                          <a:pt x="28" y="14"/>
                        </a:cubicBezTo>
                        <a:cubicBezTo>
                          <a:pt x="27" y="14"/>
                          <a:pt x="27" y="14"/>
                          <a:pt x="27" y="14"/>
                        </a:cubicBezTo>
                        <a:cubicBezTo>
                          <a:pt x="27" y="14"/>
                          <a:pt x="27" y="14"/>
                          <a:pt x="27" y="14"/>
                        </a:cubicBezTo>
                        <a:cubicBezTo>
                          <a:pt x="27" y="15"/>
                          <a:pt x="26" y="15"/>
                          <a:pt x="25" y="15"/>
                        </a:cubicBezTo>
                        <a:cubicBezTo>
                          <a:pt x="23" y="16"/>
                          <a:pt x="20" y="16"/>
                          <a:pt x="18" y="18"/>
                        </a:cubicBezTo>
                        <a:cubicBezTo>
                          <a:pt x="16" y="18"/>
                          <a:pt x="16" y="21"/>
                          <a:pt x="14" y="20"/>
                        </a:cubicBezTo>
                        <a:cubicBezTo>
                          <a:pt x="14" y="21"/>
                          <a:pt x="14" y="21"/>
                          <a:pt x="14" y="21"/>
                        </a:cubicBezTo>
                        <a:cubicBezTo>
                          <a:pt x="14" y="21"/>
                          <a:pt x="14" y="21"/>
                          <a:pt x="14" y="21"/>
                        </a:cubicBezTo>
                        <a:cubicBezTo>
                          <a:pt x="15" y="21"/>
                          <a:pt x="15" y="21"/>
                          <a:pt x="15" y="21"/>
                        </a:cubicBezTo>
                        <a:cubicBezTo>
                          <a:pt x="16" y="20"/>
                          <a:pt x="16" y="20"/>
                          <a:pt x="16" y="20"/>
                        </a:cubicBezTo>
                        <a:cubicBezTo>
                          <a:pt x="16" y="21"/>
                          <a:pt x="15" y="22"/>
                          <a:pt x="15" y="23"/>
                        </a:cubicBezTo>
                        <a:cubicBezTo>
                          <a:pt x="15" y="23"/>
                          <a:pt x="15" y="23"/>
                          <a:pt x="15" y="23"/>
                        </a:cubicBezTo>
                        <a:cubicBezTo>
                          <a:pt x="14" y="24"/>
                          <a:pt x="14" y="24"/>
                          <a:pt x="14" y="24"/>
                        </a:cubicBezTo>
                        <a:cubicBezTo>
                          <a:pt x="14" y="23"/>
                          <a:pt x="15" y="22"/>
                          <a:pt x="15" y="22"/>
                        </a:cubicBezTo>
                        <a:cubicBezTo>
                          <a:pt x="14" y="22"/>
                          <a:pt x="14" y="24"/>
                          <a:pt x="14" y="25"/>
                        </a:cubicBezTo>
                        <a:cubicBezTo>
                          <a:pt x="13" y="25"/>
                          <a:pt x="13" y="24"/>
                          <a:pt x="13" y="25"/>
                        </a:cubicBezTo>
                        <a:cubicBezTo>
                          <a:pt x="13" y="25"/>
                          <a:pt x="12" y="25"/>
                          <a:pt x="13" y="25"/>
                        </a:cubicBezTo>
                        <a:cubicBezTo>
                          <a:pt x="13" y="25"/>
                          <a:pt x="13" y="25"/>
                          <a:pt x="13" y="25"/>
                        </a:cubicBezTo>
                        <a:cubicBezTo>
                          <a:pt x="14" y="25"/>
                          <a:pt x="14" y="25"/>
                          <a:pt x="14" y="25"/>
                        </a:cubicBezTo>
                        <a:cubicBezTo>
                          <a:pt x="13" y="26"/>
                          <a:pt x="13" y="26"/>
                          <a:pt x="13" y="26"/>
                        </a:cubicBezTo>
                        <a:cubicBezTo>
                          <a:pt x="13" y="26"/>
                          <a:pt x="13" y="26"/>
                          <a:pt x="13" y="26"/>
                        </a:cubicBezTo>
                        <a:cubicBezTo>
                          <a:pt x="13" y="26"/>
                          <a:pt x="13" y="27"/>
                          <a:pt x="12" y="27"/>
                        </a:cubicBezTo>
                        <a:cubicBezTo>
                          <a:pt x="13" y="27"/>
                          <a:pt x="12" y="27"/>
                          <a:pt x="12" y="28"/>
                        </a:cubicBezTo>
                        <a:cubicBezTo>
                          <a:pt x="13" y="28"/>
                          <a:pt x="13" y="28"/>
                          <a:pt x="13" y="28"/>
                        </a:cubicBezTo>
                        <a:cubicBezTo>
                          <a:pt x="13" y="29"/>
                          <a:pt x="13" y="29"/>
                          <a:pt x="13" y="29"/>
                        </a:cubicBezTo>
                        <a:cubicBezTo>
                          <a:pt x="12" y="29"/>
                          <a:pt x="12" y="29"/>
                          <a:pt x="12" y="28"/>
                        </a:cubicBezTo>
                        <a:cubicBezTo>
                          <a:pt x="12" y="31"/>
                          <a:pt x="12" y="31"/>
                          <a:pt x="12" y="31"/>
                        </a:cubicBezTo>
                        <a:cubicBezTo>
                          <a:pt x="14" y="33"/>
                          <a:pt x="14" y="36"/>
                          <a:pt x="17" y="38"/>
                        </a:cubicBezTo>
                        <a:cubicBezTo>
                          <a:pt x="15" y="38"/>
                          <a:pt x="13" y="39"/>
                          <a:pt x="11" y="40"/>
                        </a:cubicBezTo>
                        <a:cubicBezTo>
                          <a:pt x="11" y="41"/>
                          <a:pt x="11" y="41"/>
                          <a:pt x="11" y="41"/>
                        </a:cubicBezTo>
                        <a:cubicBezTo>
                          <a:pt x="4" y="43"/>
                          <a:pt x="6" y="51"/>
                          <a:pt x="3" y="56"/>
                        </a:cubicBezTo>
                        <a:cubicBezTo>
                          <a:pt x="3" y="55"/>
                          <a:pt x="3" y="55"/>
                          <a:pt x="3" y="55"/>
                        </a:cubicBezTo>
                        <a:cubicBezTo>
                          <a:pt x="3" y="55"/>
                          <a:pt x="3" y="55"/>
                          <a:pt x="2" y="55"/>
                        </a:cubicBezTo>
                        <a:cubicBezTo>
                          <a:pt x="2" y="57"/>
                          <a:pt x="2" y="59"/>
                          <a:pt x="2" y="60"/>
                        </a:cubicBezTo>
                        <a:cubicBezTo>
                          <a:pt x="2" y="62"/>
                          <a:pt x="2" y="63"/>
                          <a:pt x="2" y="65"/>
                        </a:cubicBezTo>
                        <a:cubicBezTo>
                          <a:pt x="2" y="65"/>
                          <a:pt x="2" y="64"/>
                          <a:pt x="2" y="64"/>
                        </a:cubicBezTo>
                        <a:cubicBezTo>
                          <a:pt x="2" y="64"/>
                          <a:pt x="2" y="64"/>
                          <a:pt x="2" y="64"/>
                        </a:cubicBezTo>
                        <a:cubicBezTo>
                          <a:pt x="2" y="66"/>
                          <a:pt x="2" y="66"/>
                          <a:pt x="2" y="66"/>
                        </a:cubicBezTo>
                        <a:cubicBezTo>
                          <a:pt x="1" y="65"/>
                          <a:pt x="1" y="63"/>
                          <a:pt x="1" y="61"/>
                        </a:cubicBezTo>
                        <a:cubicBezTo>
                          <a:pt x="1" y="61"/>
                          <a:pt x="1" y="61"/>
                          <a:pt x="1" y="61"/>
                        </a:cubicBezTo>
                        <a:cubicBezTo>
                          <a:pt x="1" y="53"/>
                          <a:pt x="2" y="45"/>
                          <a:pt x="9" y="39"/>
                        </a:cubicBezTo>
                        <a:cubicBezTo>
                          <a:pt x="10" y="39"/>
                          <a:pt x="12" y="38"/>
                          <a:pt x="12" y="37"/>
                        </a:cubicBezTo>
                        <a:cubicBezTo>
                          <a:pt x="7" y="38"/>
                          <a:pt x="5" y="42"/>
                          <a:pt x="3" y="45"/>
                        </a:cubicBezTo>
                        <a:cubicBezTo>
                          <a:pt x="2" y="48"/>
                          <a:pt x="1" y="51"/>
                          <a:pt x="1" y="53"/>
                        </a:cubicBezTo>
                        <a:cubicBezTo>
                          <a:pt x="0" y="53"/>
                          <a:pt x="1" y="53"/>
                          <a:pt x="0" y="53"/>
                        </a:cubicBezTo>
                        <a:cubicBezTo>
                          <a:pt x="1" y="53"/>
                          <a:pt x="1" y="53"/>
                          <a:pt x="1" y="53"/>
                        </a:cubicBezTo>
                        <a:cubicBezTo>
                          <a:pt x="0" y="58"/>
                          <a:pt x="0" y="62"/>
                          <a:pt x="0" y="66"/>
                        </a:cubicBezTo>
                        <a:cubicBezTo>
                          <a:pt x="1" y="66"/>
                          <a:pt x="2" y="67"/>
                          <a:pt x="1" y="67"/>
                        </a:cubicBezTo>
                        <a:cubicBezTo>
                          <a:pt x="2" y="68"/>
                          <a:pt x="0" y="68"/>
                          <a:pt x="1" y="69"/>
                        </a:cubicBezTo>
                        <a:cubicBezTo>
                          <a:pt x="1" y="69"/>
                          <a:pt x="2" y="70"/>
                          <a:pt x="2" y="71"/>
                        </a:cubicBezTo>
                        <a:cubicBezTo>
                          <a:pt x="2" y="71"/>
                          <a:pt x="2" y="71"/>
                          <a:pt x="2" y="71"/>
                        </a:cubicBezTo>
                        <a:cubicBezTo>
                          <a:pt x="3" y="72"/>
                          <a:pt x="3" y="75"/>
                          <a:pt x="5" y="76"/>
                        </a:cubicBezTo>
                        <a:cubicBezTo>
                          <a:pt x="4" y="76"/>
                          <a:pt x="4" y="76"/>
                          <a:pt x="4" y="76"/>
                        </a:cubicBezTo>
                        <a:cubicBezTo>
                          <a:pt x="4" y="77"/>
                          <a:pt x="6" y="78"/>
                          <a:pt x="5" y="78"/>
                        </a:cubicBezTo>
                        <a:cubicBezTo>
                          <a:pt x="7" y="78"/>
                          <a:pt x="6" y="78"/>
                          <a:pt x="7" y="79"/>
                        </a:cubicBezTo>
                        <a:cubicBezTo>
                          <a:pt x="6" y="78"/>
                          <a:pt x="6" y="77"/>
                          <a:pt x="5" y="77"/>
                        </a:cubicBezTo>
                        <a:cubicBezTo>
                          <a:pt x="6" y="77"/>
                          <a:pt x="6" y="77"/>
                          <a:pt x="6" y="77"/>
                        </a:cubicBezTo>
                        <a:cubicBezTo>
                          <a:pt x="5" y="75"/>
                          <a:pt x="4" y="74"/>
                          <a:pt x="4" y="73"/>
                        </a:cubicBezTo>
                        <a:cubicBezTo>
                          <a:pt x="4" y="73"/>
                          <a:pt x="4" y="73"/>
                          <a:pt x="4" y="73"/>
                        </a:cubicBezTo>
                        <a:cubicBezTo>
                          <a:pt x="2" y="71"/>
                          <a:pt x="3" y="68"/>
                          <a:pt x="2" y="65"/>
                        </a:cubicBezTo>
                        <a:cubicBezTo>
                          <a:pt x="3" y="67"/>
                          <a:pt x="3" y="67"/>
                          <a:pt x="3" y="67"/>
                        </a:cubicBezTo>
                        <a:cubicBezTo>
                          <a:pt x="2" y="65"/>
                          <a:pt x="2" y="63"/>
                          <a:pt x="2" y="61"/>
                        </a:cubicBezTo>
                        <a:cubicBezTo>
                          <a:pt x="2" y="60"/>
                          <a:pt x="2" y="60"/>
                          <a:pt x="2" y="60"/>
                        </a:cubicBezTo>
                        <a:cubicBezTo>
                          <a:pt x="2" y="60"/>
                          <a:pt x="2" y="60"/>
                          <a:pt x="2" y="60"/>
                        </a:cubicBezTo>
                        <a:cubicBezTo>
                          <a:pt x="3" y="60"/>
                          <a:pt x="3" y="61"/>
                          <a:pt x="3" y="61"/>
                        </a:cubicBezTo>
                        <a:cubicBezTo>
                          <a:pt x="3" y="61"/>
                          <a:pt x="2" y="60"/>
                          <a:pt x="3" y="59"/>
                        </a:cubicBezTo>
                        <a:cubicBezTo>
                          <a:pt x="3" y="60"/>
                          <a:pt x="3" y="60"/>
                          <a:pt x="3" y="61"/>
                        </a:cubicBezTo>
                        <a:cubicBezTo>
                          <a:pt x="4" y="63"/>
                          <a:pt x="3" y="67"/>
                          <a:pt x="4" y="67"/>
                        </a:cubicBezTo>
                        <a:cubicBezTo>
                          <a:pt x="4" y="68"/>
                          <a:pt x="4" y="68"/>
                          <a:pt x="4" y="68"/>
                        </a:cubicBezTo>
                        <a:cubicBezTo>
                          <a:pt x="4" y="68"/>
                          <a:pt x="5" y="68"/>
                          <a:pt x="5" y="68"/>
                        </a:cubicBezTo>
                        <a:cubicBezTo>
                          <a:pt x="5" y="69"/>
                          <a:pt x="5" y="69"/>
                          <a:pt x="4" y="69"/>
                        </a:cubicBezTo>
                        <a:cubicBezTo>
                          <a:pt x="5" y="69"/>
                          <a:pt x="5" y="69"/>
                          <a:pt x="5" y="69"/>
                        </a:cubicBezTo>
                        <a:cubicBezTo>
                          <a:pt x="5" y="69"/>
                          <a:pt x="5" y="69"/>
                          <a:pt x="5" y="69"/>
                        </a:cubicBezTo>
                        <a:cubicBezTo>
                          <a:pt x="4" y="69"/>
                          <a:pt x="4" y="69"/>
                          <a:pt x="4" y="69"/>
                        </a:cubicBezTo>
                        <a:cubicBezTo>
                          <a:pt x="5" y="69"/>
                          <a:pt x="5" y="70"/>
                          <a:pt x="5" y="70"/>
                        </a:cubicBezTo>
                        <a:cubicBezTo>
                          <a:pt x="6" y="71"/>
                          <a:pt x="5" y="72"/>
                          <a:pt x="6" y="72"/>
                        </a:cubicBezTo>
                        <a:cubicBezTo>
                          <a:pt x="6" y="72"/>
                          <a:pt x="6" y="72"/>
                          <a:pt x="6" y="72"/>
                        </a:cubicBezTo>
                        <a:cubicBezTo>
                          <a:pt x="7" y="74"/>
                          <a:pt x="7" y="74"/>
                          <a:pt x="7" y="74"/>
                        </a:cubicBezTo>
                        <a:cubicBezTo>
                          <a:pt x="7" y="73"/>
                          <a:pt x="7" y="73"/>
                          <a:pt x="7" y="73"/>
                        </a:cubicBezTo>
                        <a:cubicBezTo>
                          <a:pt x="7" y="74"/>
                          <a:pt x="8" y="74"/>
                          <a:pt x="8" y="74"/>
                        </a:cubicBezTo>
                        <a:cubicBezTo>
                          <a:pt x="8" y="74"/>
                          <a:pt x="8" y="74"/>
                          <a:pt x="8" y="74"/>
                        </a:cubicBezTo>
                        <a:cubicBezTo>
                          <a:pt x="9" y="75"/>
                          <a:pt x="9" y="75"/>
                          <a:pt x="9" y="75"/>
                        </a:cubicBezTo>
                        <a:cubicBezTo>
                          <a:pt x="9" y="75"/>
                          <a:pt x="9" y="75"/>
                          <a:pt x="9" y="75"/>
                        </a:cubicBezTo>
                        <a:cubicBezTo>
                          <a:pt x="10" y="76"/>
                          <a:pt x="10" y="76"/>
                          <a:pt x="10" y="76"/>
                        </a:cubicBezTo>
                        <a:cubicBezTo>
                          <a:pt x="10" y="76"/>
                          <a:pt x="9" y="76"/>
                          <a:pt x="9" y="76"/>
                        </a:cubicBezTo>
                        <a:cubicBezTo>
                          <a:pt x="9" y="77"/>
                          <a:pt x="10" y="76"/>
                          <a:pt x="10" y="77"/>
                        </a:cubicBezTo>
                        <a:cubicBezTo>
                          <a:pt x="12" y="78"/>
                          <a:pt x="12" y="78"/>
                          <a:pt x="12" y="78"/>
                        </a:cubicBezTo>
                        <a:cubicBezTo>
                          <a:pt x="12" y="78"/>
                          <a:pt x="12" y="78"/>
                          <a:pt x="12" y="78"/>
                        </a:cubicBezTo>
                        <a:cubicBezTo>
                          <a:pt x="12" y="78"/>
                          <a:pt x="12" y="78"/>
                          <a:pt x="12" y="78"/>
                        </a:cubicBezTo>
                        <a:cubicBezTo>
                          <a:pt x="12" y="78"/>
                          <a:pt x="12" y="78"/>
                          <a:pt x="12" y="79"/>
                        </a:cubicBezTo>
                        <a:cubicBezTo>
                          <a:pt x="12" y="78"/>
                          <a:pt x="12" y="78"/>
                          <a:pt x="12" y="78"/>
                        </a:cubicBezTo>
                        <a:cubicBezTo>
                          <a:pt x="13" y="79"/>
                          <a:pt x="13" y="79"/>
                          <a:pt x="13" y="79"/>
                        </a:cubicBezTo>
                        <a:cubicBezTo>
                          <a:pt x="13" y="79"/>
                          <a:pt x="13" y="79"/>
                          <a:pt x="13" y="79"/>
                        </a:cubicBezTo>
                        <a:cubicBezTo>
                          <a:pt x="12" y="78"/>
                          <a:pt x="11" y="78"/>
                          <a:pt x="11" y="77"/>
                        </a:cubicBezTo>
                        <a:cubicBezTo>
                          <a:pt x="11" y="77"/>
                          <a:pt x="11" y="77"/>
                          <a:pt x="11" y="77"/>
                        </a:cubicBezTo>
                        <a:cubicBezTo>
                          <a:pt x="12" y="77"/>
                          <a:pt x="14" y="79"/>
                          <a:pt x="16" y="79"/>
                        </a:cubicBezTo>
                        <a:cubicBezTo>
                          <a:pt x="15" y="78"/>
                          <a:pt x="15" y="78"/>
                          <a:pt x="15" y="78"/>
                        </a:cubicBezTo>
                        <a:cubicBezTo>
                          <a:pt x="16" y="78"/>
                          <a:pt x="18" y="78"/>
                          <a:pt x="19" y="79"/>
                        </a:cubicBezTo>
                        <a:cubicBezTo>
                          <a:pt x="19" y="78"/>
                          <a:pt x="19" y="78"/>
                          <a:pt x="19" y="78"/>
                        </a:cubicBezTo>
                        <a:cubicBezTo>
                          <a:pt x="20" y="78"/>
                          <a:pt x="21" y="78"/>
                          <a:pt x="20" y="79"/>
                        </a:cubicBezTo>
                        <a:cubicBezTo>
                          <a:pt x="20" y="79"/>
                          <a:pt x="19" y="79"/>
                          <a:pt x="18" y="79"/>
                        </a:cubicBezTo>
                        <a:cubicBezTo>
                          <a:pt x="18" y="79"/>
                          <a:pt x="18" y="79"/>
                          <a:pt x="18" y="79"/>
                        </a:cubicBezTo>
                        <a:cubicBezTo>
                          <a:pt x="18" y="79"/>
                          <a:pt x="17" y="79"/>
                          <a:pt x="17" y="79"/>
                        </a:cubicBezTo>
                        <a:cubicBezTo>
                          <a:pt x="17" y="80"/>
                          <a:pt x="17" y="80"/>
                          <a:pt x="17" y="80"/>
                        </a:cubicBezTo>
                        <a:cubicBezTo>
                          <a:pt x="19" y="79"/>
                          <a:pt x="19" y="79"/>
                          <a:pt x="21" y="80"/>
                        </a:cubicBezTo>
                        <a:cubicBezTo>
                          <a:pt x="21" y="80"/>
                          <a:pt x="21" y="80"/>
                          <a:pt x="21" y="80"/>
                        </a:cubicBezTo>
                        <a:cubicBezTo>
                          <a:pt x="21" y="80"/>
                          <a:pt x="21" y="80"/>
                          <a:pt x="20" y="80"/>
                        </a:cubicBezTo>
                        <a:cubicBezTo>
                          <a:pt x="22" y="80"/>
                          <a:pt x="22" y="82"/>
                          <a:pt x="23" y="83"/>
                        </a:cubicBezTo>
                        <a:cubicBezTo>
                          <a:pt x="28" y="88"/>
                          <a:pt x="34" y="91"/>
                          <a:pt x="41" y="91"/>
                        </a:cubicBezTo>
                        <a:cubicBezTo>
                          <a:pt x="41" y="90"/>
                          <a:pt x="42" y="90"/>
                          <a:pt x="42" y="90"/>
                        </a:cubicBezTo>
                        <a:cubicBezTo>
                          <a:pt x="41" y="91"/>
                          <a:pt x="41" y="91"/>
                          <a:pt x="41" y="91"/>
                        </a:cubicBezTo>
                        <a:cubicBezTo>
                          <a:pt x="42" y="92"/>
                          <a:pt x="42" y="90"/>
                          <a:pt x="43" y="90"/>
                        </a:cubicBezTo>
                        <a:cubicBezTo>
                          <a:pt x="43" y="90"/>
                          <a:pt x="44" y="90"/>
                          <a:pt x="44" y="90"/>
                        </a:cubicBezTo>
                        <a:cubicBezTo>
                          <a:pt x="44" y="91"/>
                          <a:pt x="43" y="90"/>
                          <a:pt x="43" y="91"/>
                        </a:cubicBezTo>
                        <a:cubicBezTo>
                          <a:pt x="44" y="91"/>
                          <a:pt x="44" y="91"/>
                          <a:pt x="44" y="91"/>
                        </a:cubicBezTo>
                        <a:cubicBezTo>
                          <a:pt x="44" y="91"/>
                          <a:pt x="44" y="91"/>
                          <a:pt x="44" y="91"/>
                        </a:cubicBezTo>
                        <a:cubicBezTo>
                          <a:pt x="45" y="90"/>
                          <a:pt x="47" y="90"/>
                          <a:pt x="48" y="90"/>
                        </a:cubicBezTo>
                        <a:cubicBezTo>
                          <a:pt x="48" y="89"/>
                          <a:pt x="49" y="89"/>
                          <a:pt x="49" y="88"/>
                        </a:cubicBezTo>
                        <a:cubicBezTo>
                          <a:pt x="50" y="88"/>
                          <a:pt x="50" y="88"/>
                          <a:pt x="50" y="88"/>
                        </a:cubicBezTo>
                        <a:cubicBezTo>
                          <a:pt x="51" y="87"/>
                          <a:pt x="51" y="90"/>
                          <a:pt x="51" y="88"/>
                        </a:cubicBezTo>
                        <a:cubicBezTo>
                          <a:pt x="51" y="88"/>
                          <a:pt x="51" y="88"/>
                          <a:pt x="51" y="88"/>
                        </a:cubicBezTo>
                        <a:cubicBezTo>
                          <a:pt x="52" y="88"/>
                          <a:pt x="52" y="88"/>
                          <a:pt x="52" y="88"/>
                        </a:cubicBezTo>
                        <a:cubicBezTo>
                          <a:pt x="52" y="88"/>
                          <a:pt x="52" y="88"/>
                          <a:pt x="52" y="89"/>
                        </a:cubicBezTo>
                        <a:cubicBezTo>
                          <a:pt x="51" y="88"/>
                          <a:pt x="51" y="88"/>
                          <a:pt x="51" y="88"/>
                        </a:cubicBezTo>
                        <a:cubicBezTo>
                          <a:pt x="52" y="89"/>
                          <a:pt x="52" y="89"/>
                          <a:pt x="52" y="89"/>
                        </a:cubicBezTo>
                        <a:cubicBezTo>
                          <a:pt x="54" y="87"/>
                          <a:pt x="54" y="87"/>
                          <a:pt x="54" y="87"/>
                        </a:cubicBezTo>
                        <a:cubicBezTo>
                          <a:pt x="54" y="88"/>
                          <a:pt x="54" y="88"/>
                          <a:pt x="54" y="88"/>
                        </a:cubicBezTo>
                        <a:cubicBezTo>
                          <a:pt x="54" y="87"/>
                          <a:pt x="55" y="87"/>
                          <a:pt x="55" y="87"/>
                        </a:cubicBezTo>
                        <a:cubicBezTo>
                          <a:pt x="55" y="86"/>
                          <a:pt x="55" y="86"/>
                          <a:pt x="55" y="86"/>
                        </a:cubicBezTo>
                        <a:cubicBezTo>
                          <a:pt x="56" y="86"/>
                          <a:pt x="55" y="85"/>
                          <a:pt x="56" y="85"/>
                        </a:cubicBezTo>
                        <a:cubicBezTo>
                          <a:pt x="56" y="86"/>
                          <a:pt x="56" y="86"/>
                          <a:pt x="56" y="86"/>
                        </a:cubicBezTo>
                        <a:cubicBezTo>
                          <a:pt x="56" y="85"/>
                          <a:pt x="57" y="86"/>
                          <a:pt x="57" y="86"/>
                        </a:cubicBezTo>
                        <a:cubicBezTo>
                          <a:pt x="57" y="85"/>
                          <a:pt x="57" y="85"/>
                          <a:pt x="57" y="85"/>
                        </a:cubicBezTo>
                        <a:cubicBezTo>
                          <a:pt x="57" y="85"/>
                          <a:pt x="57" y="85"/>
                          <a:pt x="57" y="85"/>
                        </a:cubicBezTo>
                        <a:cubicBezTo>
                          <a:pt x="57" y="85"/>
                          <a:pt x="58" y="84"/>
                          <a:pt x="58" y="84"/>
                        </a:cubicBezTo>
                        <a:cubicBezTo>
                          <a:pt x="58" y="83"/>
                          <a:pt x="58" y="83"/>
                          <a:pt x="59" y="82"/>
                        </a:cubicBezTo>
                        <a:cubicBezTo>
                          <a:pt x="59" y="83"/>
                          <a:pt x="59" y="83"/>
                          <a:pt x="59" y="83"/>
                        </a:cubicBezTo>
                        <a:cubicBezTo>
                          <a:pt x="59" y="82"/>
                          <a:pt x="60" y="82"/>
                          <a:pt x="60" y="81"/>
                        </a:cubicBezTo>
                        <a:cubicBezTo>
                          <a:pt x="60" y="81"/>
                          <a:pt x="59" y="82"/>
                          <a:pt x="59" y="81"/>
                        </a:cubicBezTo>
                        <a:cubicBezTo>
                          <a:pt x="59" y="82"/>
                          <a:pt x="59" y="82"/>
                          <a:pt x="59" y="82"/>
                        </a:cubicBezTo>
                        <a:cubicBezTo>
                          <a:pt x="59" y="82"/>
                          <a:pt x="59" y="82"/>
                          <a:pt x="58" y="83"/>
                        </a:cubicBezTo>
                        <a:cubicBezTo>
                          <a:pt x="57" y="82"/>
                          <a:pt x="58" y="81"/>
                          <a:pt x="58" y="81"/>
                        </a:cubicBezTo>
                        <a:cubicBezTo>
                          <a:pt x="58" y="81"/>
                          <a:pt x="58" y="83"/>
                          <a:pt x="57" y="82"/>
                        </a:cubicBezTo>
                        <a:cubicBezTo>
                          <a:pt x="57" y="81"/>
                          <a:pt x="58" y="80"/>
                          <a:pt x="59" y="79"/>
                        </a:cubicBezTo>
                        <a:cubicBezTo>
                          <a:pt x="59" y="79"/>
                          <a:pt x="59" y="79"/>
                          <a:pt x="59" y="79"/>
                        </a:cubicBezTo>
                        <a:cubicBezTo>
                          <a:pt x="59" y="79"/>
                          <a:pt x="60" y="79"/>
                          <a:pt x="60" y="79"/>
                        </a:cubicBezTo>
                        <a:cubicBezTo>
                          <a:pt x="59" y="80"/>
                          <a:pt x="59" y="80"/>
                          <a:pt x="59" y="80"/>
                        </a:cubicBezTo>
                        <a:cubicBezTo>
                          <a:pt x="59" y="80"/>
                          <a:pt x="59" y="80"/>
                          <a:pt x="59" y="80"/>
                        </a:cubicBezTo>
                        <a:cubicBezTo>
                          <a:pt x="59" y="80"/>
                          <a:pt x="59" y="80"/>
                          <a:pt x="59" y="80"/>
                        </a:cubicBezTo>
                        <a:cubicBezTo>
                          <a:pt x="59" y="80"/>
                          <a:pt x="60" y="80"/>
                          <a:pt x="60" y="80"/>
                        </a:cubicBezTo>
                        <a:cubicBezTo>
                          <a:pt x="65" y="81"/>
                          <a:pt x="70" y="81"/>
                          <a:pt x="76" y="82"/>
                        </a:cubicBezTo>
                        <a:cubicBezTo>
                          <a:pt x="79" y="81"/>
                          <a:pt x="84" y="81"/>
                          <a:pt x="86" y="80"/>
                        </a:cubicBezTo>
                        <a:cubicBezTo>
                          <a:pt x="86" y="80"/>
                          <a:pt x="86" y="80"/>
                          <a:pt x="86" y="80"/>
                        </a:cubicBezTo>
                        <a:cubicBezTo>
                          <a:pt x="87" y="79"/>
                          <a:pt x="87" y="79"/>
                          <a:pt x="87" y="79"/>
                        </a:cubicBezTo>
                        <a:cubicBezTo>
                          <a:pt x="86" y="78"/>
                          <a:pt x="86" y="78"/>
                          <a:pt x="86" y="78"/>
                        </a:cubicBezTo>
                        <a:cubicBezTo>
                          <a:pt x="86" y="78"/>
                          <a:pt x="87" y="78"/>
                          <a:pt x="87" y="78"/>
                        </a:cubicBezTo>
                        <a:cubicBezTo>
                          <a:pt x="87" y="79"/>
                          <a:pt x="88" y="79"/>
                          <a:pt x="88" y="79"/>
                        </a:cubicBezTo>
                        <a:cubicBezTo>
                          <a:pt x="88" y="79"/>
                          <a:pt x="88" y="79"/>
                          <a:pt x="88" y="79"/>
                        </a:cubicBezTo>
                        <a:cubicBezTo>
                          <a:pt x="87" y="79"/>
                          <a:pt x="88" y="78"/>
                          <a:pt x="87" y="78"/>
                        </a:cubicBezTo>
                        <a:cubicBezTo>
                          <a:pt x="88" y="78"/>
                          <a:pt x="88" y="77"/>
                          <a:pt x="89" y="78"/>
                        </a:cubicBezTo>
                        <a:cubicBezTo>
                          <a:pt x="89" y="78"/>
                          <a:pt x="89" y="78"/>
                          <a:pt x="89" y="78"/>
                        </a:cubicBezTo>
                        <a:cubicBezTo>
                          <a:pt x="89" y="78"/>
                          <a:pt x="89" y="78"/>
                          <a:pt x="89" y="78"/>
                        </a:cubicBezTo>
                        <a:cubicBezTo>
                          <a:pt x="89" y="78"/>
                          <a:pt x="89" y="78"/>
                          <a:pt x="89" y="78"/>
                        </a:cubicBezTo>
                        <a:cubicBezTo>
                          <a:pt x="90" y="79"/>
                          <a:pt x="90" y="79"/>
                          <a:pt x="90" y="79"/>
                        </a:cubicBezTo>
                        <a:cubicBezTo>
                          <a:pt x="91" y="78"/>
                          <a:pt x="91" y="78"/>
                          <a:pt x="91" y="78"/>
                        </a:cubicBezTo>
                        <a:cubicBezTo>
                          <a:pt x="91" y="78"/>
                          <a:pt x="91" y="78"/>
                          <a:pt x="91" y="78"/>
                        </a:cubicBezTo>
                        <a:cubicBezTo>
                          <a:pt x="91" y="78"/>
                          <a:pt x="91" y="78"/>
                          <a:pt x="92" y="78"/>
                        </a:cubicBezTo>
                        <a:cubicBezTo>
                          <a:pt x="94" y="78"/>
                          <a:pt x="96" y="76"/>
                          <a:pt x="97" y="75"/>
                        </a:cubicBezTo>
                        <a:cubicBezTo>
                          <a:pt x="97" y="75"/>
                          <a:pt x="97" y="75"/>
                          <a:pt x="97" y="75"/>
                        </a:cubicBezTo>
                        <a:cubicBezTo>
                          <a:pt x="98" y="74"/>
                          <a:pt x="98" y="74"/>
                          <a:pt x="99" y="74"/>
                        </a:cubicBezTo>
                        <a:cubicBezTo>
                          <a:pt x="99" y="73"/>
                          <a:pt x="99" y="73"/>
                          <a:pt x="99" y="73"/>
                        </a:cubicBezTo>
                        <a:cubicBezTo>
                          <a:pt x="99" y="73"/>
                          <a:pt x="100" y="73"/>
                          <a:pt x="100" y="72"/>
                        </a:cubicBezTo>
                        <a:cubicBezTo>
                          <a:pt x="100" y="72"/>
                          <a:pt x="100" y="73"/>
                          <a:pt x="100" y="73"/>
                        </a:cubicBezTo>
                        <a:close/>
                        <a:moveTo>
                          <a:pt x="91" y="68"/>
                        </a:moveTo>
                        <a:cubicBezTo>
                          <a:pt x="91" y="69"/>
                          <a:pt x="91" y="69"/>
                          <a:pt x="91" y="69"/>
                        </a:cubicBezTo>
                        <a:cubicBezTo>
                          <a:pt x="91" y="68"/>
                          <a:pt x="91" y="68"/>
                          <a:pt x="91" y="68"/>
                        </a:cubicBezTo>
                        <a:cubicBezTo>
                          <a:pt x="90" y="70"/>
                          <a:pt x="90" y="70"/>
                          <a:pt x="90" y="70"/>
                        </a:cubicBezTo>
                        <a:cubicBezTo>
                          <a:pt x="90" y="69"/>
                          <a:pt x="90" y="69"/>
                          <a:pt x="91" y="68"/>
                        </a:cubicBezTo>
                        <a:close/>
                        <a:moveTo>
                          <a:pt x="138" y="16"/>
                        </a:moveTo>
                        <a:cubicBezTo>
                          <a:pt x="138" y="16"/>
                          <a:pt x="138" y="16"/>
                          <a:pt x="138" y="16"/>
                        </a:cubicBezTo>
                        <a:cubicBezTo>
                          <a:pt x="137" y="16"/>
                          <a:pt x="137" y="16"/>
                          <a:pt x="137" y="16"/>
                        </a:cubicBezTo>
                        <a:lnTo>
                          <a:pt x="138" y="16"/>
                        </a:lnTo>
                        <a:close/>
                        <a:moveTo>
                          <a:pt x="139" y="18"/>
                        </a:moveTo>
                        <a:cubicBezTo>
                          <a:pt x="139" y="19"/>
                          <a:pt x="139" y="19"/>
                          <a:pt x="139" y="19"/>
                        </a:cubicBezTo>
                        <a:cubicBezTo>
                          <a:pt x="139" y="19"/>
                          <a:pt x="139" y="19"/>
                          <a:pt x="139" y="19"/>
                        </a:cubicBezTo>
                        <a:cubicBezTo>
                          <a:pt x="139" y="19"/>
                          <a:pt x="139" y="19"/>
                          <a:pt x="140" y="19"/>
                        </a:cubicBezTo>
                        <a:cubicBezTo>
                          <a:pt x="140" y="19"/>
                          <a:pt x="140" y="19"/>
                          <a:pt x="140" y="19"/>
                        </a:cubicBezTo>
                        <a:cubicBezTo>
                          <a:pt x="140" y="19"/>
                          <a:pt x="140" y="19"/>
                          <a:pt x="140" y="19"/>
                        </a:cubicBezTo>
                        <a:cubicBezTo>
                          <a:pt x="140" y="19"/>
                          <a:pt x="140" y="19"/>
                          <a:pt x="140" y="19"/>
                        </a:cubicBezTo>
                        <a:cubicBezTo>
                          <a:pt x="139" y="19"/>
                          <a:pt x="139" y="19"/>
                          <a:pt x="139" y="19"/>
                        </a:cubicBezTo>
                        <a:cubicBezTo>
                          <a:pt x="139" y="19"/>
                          <a:pt x="139" y="19"/>
                          <a:pt x="139" y="19"/>
                        </a:cubicBezTo>
                        <a:cubicBezTo>
                          <a:pt x="139" y="19"/>
                          <a:pt x="138" y="19"/>
                          <a:pt x="137" y="18"/>
                        </a:cubicBezTo>
                        <a:lnTo>
                          <a:pt x="139" y="18"/>
                        </a:lnTo>
                        <a:close/>
                        <a:moveTo>
                          <a:pt x="110" y="34"/>
                        </a:moveTo>
                        <a:cubicBezTo>
                          <a:pt x="110" y="34"/>
                          <a:pt x="110" y="34"/>
                          <a:pt x="110" y="34"/>
                        </a:cubicBezTo>
                        <a:cubicBezTo>
                          <a:pt x="110" y="35"/>
                          <a:pt x="110" y="35"/>
                          <a:pt x="110" y="34"/>
                        </a:cubicBezTo>
                        <a:cubicBezTo>
                          <a:pt x="110" y="34"/>
                          <a:pt x="110" y="34"/>
                          <a:pt x="110" y="34"/>
                        </a:cubicBezTo>
                        <a:cubicBezTo>
                          <a:pt x="110" y="34"/>
                          <a:pt x="110" y="34"/>
                          <a:pt x="110" y="34"/>
                        </a:cubicBezTo>
                        <a:cubicBezTo>
                          <a:pt x="110" y="34"/>
                          <a:pt x="110" y="34"/>
                          <a:pt x="110" y="34"/>
                        </a:cubicBezTo>
                        <a:cubicBezTo>
                          <a:pt x="110" y="34"/>
                          <a:pt x="110" y="34"/>
                          <a:pt x="110" y="34"/>
                        </a:cubicBezTo>
                        <a:close/>
                        <a:moveTo>
                          <a:pt x="128" y="18"/>
                        </a:moveTo>
                        <a:cubicBezTo>
                          <a:pt x="128" y="18"/>
                          <a:pt x="128" y="18"/>
                          <a:pt x="128" y="18"/>
                        </a:cubicBezTo>
                        <a:cubicBezTo>
                          <a:pt x="126" y="18"/>
                          <a:pt x="126" y="19"/>
                          <a:pt x="124" y="18"/>
                        </a:cubicBezTo>
                        <a:cubicBezTo>
                          <a:pt x="126" y="18"/>
                          <a:pt x="126" y="17"/>
                          <a:pt x="128" y="18"/>
                        </a:cubicBezTo>
                        <a:cubicBezTo>
                          <a:pt x="128" y="18"/>
                          <a:pt x="128" y="18"/>
                          <a:pt x="128" y="18"/>
                        </a:cubicBezTo>
                        <a:close/>
                        <a:moveTo>
                          <a:pt x="129" y="18"/>
                        </a:moveTo>
                        <a:cubicBezTo>
                          <a:pt x="129" y="17"/>
                          <a:pt x="129" y="17"/>
                          <a:pt x="129" y="17"/>
                        </a:cubicBezTo>
                        <a:cubicBezTo>
                          <a:pt x="130" y="17"/>
                          <a:pt x="130" y="17"/>
                          <a:pt x="130" y="17"/>
                        </a:cubicBezTo>
                        <a:lnTo>
                          <a:pt x="129" y="18"/>
                        </a:lnTo>
                        <a:close/>
                        <a:moveTo>
                          <a:pt x="131" y="16"/>
                        </a:moveTo>
                        <a:cubicBezTo>
                          <a:pt x="131" y="16"/>
                          <a:pt x="132" y="16"/>
                          <a:pt x="132" y="16"/>
                        </a:cubicBezTo>
                        <a:cubicBezTo>
                          <a:pt x="132" y="16"/>
                          <a:pt x="132" y="17"/>
                          <a:pt x="131" y="16"/>
                        </a:cubicBezTo>
                        <a:close/>
                        <a:moveTo>
                          <a:pt x="132" y="17"/>
                        </a:moveTo>
                        <a:cubicBezTo>
                          <a:pt x="132" y="16"/>
                          <a:pt x="132" y="16"/>
                          <a:pt x="132" y="16"/>
                        </a:cubicBezTo>
                        <a:cubicBezTo>
                          <a:pt x="132" y="16"/>
                          <a:pt x="132" y="16"/>
                          <a:pt x="132" y="16"/>
                        </a:cubicBezTo>
                        <a:cubicBezTo>
                          <a:pt x="132" y="16"/>
                          <a:pt x="132" y="16"/>
                          <a:pt x="132" y="16"/>
                        </a:cubicBezTo>
                        <a:cubicBezTo>
                          <a:pt x="132" y="16"/>
                          <a:pt x="132" y="16"/>
                          <a:pt x="132" y="17"/>
                        </a:cubicBezTo>
                        <a:close/>
                        <a:moveTo>
                          <a:pt x="117" y="17"/>
                        </a:moveTo>
                        <a:cubicBezTo>
                          <a:pt x="118" y="18"/>
                          <a:pt x="120" y="16"/>
                          <a:pt x="121" y="16"/>
                        </a:cubicBezTo>
                        <a:cubicBezTo>
                          <a:pt x="123" y="15"/>
                          <a:pt x="125" y="14"/>
                          <a:pt x="126" y="15"/>
                        </a:cubicBezTo>
                        <a:cubicBezTo>
                          <a:pt x="127" y="15"/>
                          <a:pt x="127" y="15"/>
                          <a:pt x="127" y="15"/>
                        </a:cubicBezTo>
                        <a:cubicBezTo>
                          <a:pt x="127" y="15"/>
                          <a:pt x="127" y="15"/>
                          <a:pt x="127" y="15"/>
                        </a:cubicBezTo>
                        <a:cubicBezTo>
                          <a:pt x="127" y="15"/>
                          <a:pt x="127" y="15"/>
                          <a:pt x="127" y="15"/>
                        </a:cubicBezTo>
                        <a:cubicBezTo>
                          <a:pt x="127" y="15"/>
                          <a:pt x="128" y="15"/>
                          <a:pt x="128" y="15"/>
                        </a:cubicBezTo>
                        <a:cubicBezTo>
                          <a:pt x="128" y="15"/>
                          <a:pt x="128" y="15"/>
                          <a:pt x="128" y="15"/>
                        </a:cubicBezTo>
                        <a:cubicBezTo>
                          <a:pt x="128" y="15"/>
                          <a:pt x="128" y="15"/>
                          <a:pt x="128" y="15"/>
                        </a:cubicBezTo>
                        <a:cubicBezTo>
                          <a:pt x="129" y="15"/>
                          <a:pt x="129" y="15"/>
                          <a:pt x="130" y="15"/>
                        </a:cubicBezTo>
                        <a:cubicBezTo>
                          <a:pt x="130" y="15"/>
                          <a:pt x="131" y="14"/>
                          <a:pt x="131" y="15"/>
                        </a:cubicBezTo>
                        <a:cubicBezTo>
                          <a:pt x="132" y="15"/>
                          <a:pt x="132" y="15"/>
                          <a:pt x="132" y="15"/>
                        </a:cubicBezTo>
                        <a:cubicBezTo>
                          <a:pt x="132" y="15"/>
                          <a:pt x="132" y="15"/>
                          <a:pt x="132" y="15"/>
                        </a:cubicBezTo>
                        <a:cubicBezTo>
                          <a:pt x="133" y="15"/>
                          <a:pt x="133" y="15"/>
                          <a:pt x="133" y="15"/>
                        </a:cubicBezTo>
                        <a:cubicBezTo>
                          <a:pt x="132" y="15"/>
                          <a:pt x="131" y="14"/>
                          <a:pt x="130" y="15"/>
                        </a:cubicBezTo>
                        <a:cubicBezTo>
                          <a:pt x="129" y="15"/>
                          <a:pt x="129" y="15"/>
                          <a:pt x="129" y="15"/>
                        </a:cubicBezTo>
                        <a:cubicBezTo>
                          <a:pt x="129" y="15"/>
                          <a:pt x="128" y="15"/>
                          <a:pt x="128" y="15"/>
                        </a:cubicBezTo>
                        <a:cubicBezTo>
                          <a:pt x="128" y="15"/>
                          <a:pt x="128" y="15"/>
                          <a:pt x="128" y="15"/>
                        </a:cubicBezTo>
                        <a:cubicBezTo>
                          <a:pt x="128" y="15"/>
                          <a:pt x="128" y="15"/>
                          <a:pt x="128" y="15"/>
                        </a:cubicBezTo>
                        <a:cubicBezTo>
                          <a:pt x="128" y="15"/>
                          <a:pt x="127" y="15"/>
                          <a:pt x="127" y="15"/>
                        </a:cubicBezTo>
                        <a:cubicBezTo>
                          <a:pt x="127" y="15"/>
                          <a:pt x="127" y="15"/>
                          <a:pt x="127" y="15"/>
                        </a:cubicBezTo>
                        <a:cubicBezTo>
                          <a:pt x="127" y="15"/>
                          <a:pt x="127" y="15"/>
                          <a:pt x="127" y="15"/>
                        </a:cubicBezTo>
                        <a:cubicBezTo>
                          <a:pt x="126" y="16"/>
                          <a:pt x="124" y="15"/>
                          <a:pt x="123" y="16"/>
                        </a:cubicBezTo>
                        <a:cubicBezTo>
                          <a:pt x="121" y="16"/>
                          <a:pt x="119" y="17"/>
                          <a:pt x="116" y="18"/>
                        </a:cubicBezTo>
                        <a:lnTo>
                          <a:pt x="117" y="17"/>
                        </a:lnTo>
                        <a:close/>
                        <a:moveTo>
                          <a:pt x="117" y="25"/>
                        </a:moveTo>
                        <a:cubicBezTo>
                          <a:pt x="115" y="27"/>
                          <a:pt x="115" y="27"/>
                          <a:pt x="115" y="27"/>
                        </a:cubicBezTo>
                        <a:cubicBezTo>
                          <a:pt x="114" y="27"/>
                          <a:pt x="114" y="27"/>
                          <a:pt x="114" y="27"/>
                        </a:cubicBezTo>
                        <a:lnTo>
                          <a:pt x="117" y="25"/>
                        </a:lnTo>
                        <a:close/>
                        <a:moveTo>
                          <a:pt x="113" y="20"/>
                        </a:moveTo>
                        <a:cubicBezTo>
                          <a:pt x="113" y="19"/>
                          <a:pt x="112" y="19"/>
                          <a:pt x="113" y="19"/>
                        </a:cubicBezTo>
                        <a:cubicBezTo>
                          <a:pt x="114" y="20"/>
                          <a:pt x="115" y="18"/>
                          <a:pt x="116" y="18"/>
                        </a:cubicBezTo>
                        <a:cubicBezTo>
                          <a:pt x="115" y="18"/>
                          <a:pt x="113" y="19"/>
                          <a:pt x="113" y="20"/>
                        </a:cubicBezTo>
                        <a:cubicBezTo>
                          <a:pt x="112" y="20"/>
                          <a:pt x="112" y="20"/>
                          <a:pt x="112" y="20"/>
                        </a:cubicBezTo>
                        <a:cubicBezTo>
                          <a:pt x="112" y="20"/>
                          <a:pt x="113" y="20"/>
                          <a:pt x="113" y="20"/>
                        </a:cubicBezTo>
                        <a:close/>
                        <a:moveTo>
                          <a:pt x="113" y="25"/>
                        </a:moveTo>
                        <a:cubicBezTo>
                          <a:pt x="113" y="26"/>
                          <a:pt x="113" y="26"/>
                          <a:pt x="113" y="26"/>
                        </a:cubicBezTo>
                        <a:cubicBezTo>
                          <a:pt x="113" y="25"/>
                          <a:pt x="113" y="25"/>
                          <a:pt x="113" y="25"/>
                        </a:cubicBezTo>
                        <a:close/>
                        <a:moveTo>
                          <a:pt x="114" y="27"/>
                        </a:moveTo>
                        <a:cubicBezTo>
                          <a:pt x="114" y="27"/>
                          <a:pt x="114" y="27"/>
                          <a:pt x="114" y="27"/>
                        </a:cubicBezTo>
                        <a:cubicBezTo>
                          <a:pt x="113" y="28"/>
                          <a:pt x="113" y="28"/>
                          <a:pt x="113" y="28"/>
                        </a:cubicBezTo>
                        <a:lnTo>
                          <a:pt x="114" y="27"/>
                        </a:lnTo>
                        <a:close/>
                        <a:moveTo>
                          <a:pt x="109" y="21"/>
                        </a:moveTo>
                        <a:cubicBezTo>
                          <a:pt x="109" y="22"/>
                          <a:pt x="109" y="22"/>
                          <a:pt x="110" y="22"/>
                        </a:cubicBezTo>
                        <a:cubicBezTo>
                          <a:pt x="110" y="20"/>
                          <a:pt x="111" y="21"/>
                          <a:pt x="112" y="20"/>
                        </a:cubicBezTo>
                        <a:cubicBezTo>
                          <a:pt x="111" y="21"/>
                          <a:pt x="110" y="22"/>
                          <a:pt x="108" y="22"/>
                        </a:cubicBezTo>
                        <a:cubicBezTo>
                          <a:pt x="109" y="22"/>
                          <a:pt x="109" y="22"/>
                          <a:pt x="109" y="21"/>
                        </a:cubicBezTo>
                        <a:close/>
                        <a:moveTo>
                          <a:pt x="107" y="33"/>
                        </a:moveTo>
                        <a:cubicBezTo>
                          <a:pt x="108" y="33"/>
                          <a:pt x="108" y="33"/>
                          <a:pt x="108" y="33"/>
                        </a:cubicBezTo>
                        <a:cubicBezTo>
                          <a:pt x="109" y="32"/>
                          <a:pt x="108" y="32"/>
                          <a:pt x="108" y="32"/>
                        </a:cubicBezTo>
                        <a:cubicBezTo>
                          <a:pt x="109" y="32"/>
                          <a:pt x="109" y="32"/>
                          <a:pt x="109" y="32"/>
                        </a:cubicBezTo>
                        <a:cubicBezTo>
                          <a:pt x="109" y="32"/>
                          <a:pt x="109" y="32"/>
                          <a:pt x="109" y="31"/>
                        </a:cubicBezTo>
                        <a:cubicBezTo>
                          <a:pt x="109" y="32"/>
                          <a:pt x="109" y="32"/>
                          <a:pt x="109" y="32"/>
                        </a:cubicBezTo>
                        <a:cubicBezTo>
                          <a:pt x="108" y="32"/>
                          <a:pt x="109" y="32"/>
                          <a:pt x="109" y="33"/>
                        </a:cubicBezTo>
                        <a:cubicBezTo>
                          <a:pt x="109" y="33"/>
                          <a:pt x="109" y="32"/>
                          <a:pt x="109" y="32"/>
                        </a:cubicBezTo>
                        <a:cubicBezTo>
                          <a:pt x="110" y="32"/>
                          <a:pt x="110" y="32"/>
                          <a:pt x="110" y="32"/>
                        </a:cubicBezTo>
                        <a:cubicBezTo>
                          <a:pt x="108" y="33"/>
                          <a:pt x="108" y="33"/>
                          <a:pt x="108" y="33"/>
                        </a:cubicBezTo>
                        <a:cubicBezTo>
                          <a:pt x="109" y="33"/>
                          <a:pt x="108" y="33"/>
                          <a:pt x="108" y="33"/>
                        </a:cubicBezTo>
                        <a:cubicBezTo>
                          <a:pt x="108" y="33"/>
                          <a:pt x="108" y="33"/>
                          <a:pt x="108" y="34"/>
                        </a:cubicBezTo>
                        <a:lnTo>
                          <a:pt x="107" y="33"/>
                        </a:lnTo>
                        <a:close/>
                        <a:moveTo>
                          <a:pt x="108" y="34"/>
                        </a:moveTo>
                        <a:cubicBezTo>
                          <a:pt x="108" y="34"/>
                          <a:pt x="108" y="34"/>
                          <a:pt x="108" y="34"/>
                        </a:cubicBezTo>
                        <a:cubicBezTo>
                          <a:pt x="108" y="34"/>
                          <a:pt x="108" y="34"/>
                          <a:pt x="108" y="34"/>
                        </a:cubicBezTo>
                        <a:cubicBezTo>
                          <a:pt x="108" y="34"/>
                          <a:pt x="108" y="34"/>
                          <a:pt x="108" y="34"/>
                        </a:cubicBezTo>
                        <a:close/>
                        <a:moveTo>
                          <a:pt x="103" y="36"/>
                        </a:moveTo>
                        <a:cubicBezTo>
                          <a:pt x="103" y="36"/>
                          <a:pt x="103" y="36"/>
                          <a:pt x="103" y="36"/>
                        </a:cubicBezTo>
                        <a:cubicBezTo>
                          <a:pt x="103" y="36"/>
                          <a:pt x="103" y="36"/>
                          <a:pt x="103" y="36"/>
                        </a:cubicBezTo>
                        <a:cubicBezTo>
                          <a:pt x="103" y="36"/>
                          <a:pt x="103" y="36"/>
                          <a:pt x="104" y="36"/>
                        </a:cubicBezTo>
                        <a:cubicBezTo>
                          <a:pt x="104" y="36"/>
                          <a:pt x="103" y="36"/>
                          <a:pt x="103" y="36"/>
                        </a:cubicBezTo>
                        <a:close/>
                        <a:moveTo>
                          <a:pt x="106" y="32"/>
                        </a:moveTo>
                        <a:cubicBezTo>
                          <a:pt x="106" y="31"/>
                          <a:pt x="106" y="31"/>
                          <a:pt x="106" y="31"/>
                        </a:cubicBezTo>
                        <a:cubicBezTo>
                          <a:pt x="106" y="31"/>
                          <a:pt x="106" y="31"/>
                          <a:pt x="106" y="31"/>
                        </a:cubicBezTo>
                        <a:cubicBezTo>
                          <a:pt x="106" y="31"/>
                          <a:pt x="106" y="31"/>
                          <a:pt x="106" y="31"/>
                        </a:cubicBezTo>
                        <a:cubicBezTo>
                          <a:pt x="106" y="31"/>
                          <a:pt x="106" y="31"/>
                          <a:pt x="106" y="31"/>
                        </a:cubicBezTo>
                        <a:cubicBezTo>
                          <a:pt x="106" y="31"/>
                          <a:pt x="106" y="31"/>
                          <a:pt x="106" y="31"/>
                        </a:cubicBezTo>
                        <a:cubicBezTo>
                          <a:pt x="107" y="31"/>
                          <a:pt x="106" y="31"/>
                          <a:pt x="106" y="32"/>
                        </a:cubicBezTo>
                        <a:close/>
                        <a:moveTo>
                          <a:pt x="106" y="25"/>
                        </a:moveTo>
                        <a:cubicBezTo>
                          <a:pt x="106" y="25"/>
                          <a:pt x="106" y="25"/>
                          <a:pt x="106" y="25"/>
                        </a:cubicBezTo>
                        <a:cubicBezTo>
                          <a:pt x="106" y="25"/>
                          <a:pt x="106" y="25"/>
                          <a:pt x="106" y="25"/>
                        </a:cubicBezTo>
                        <a:close/>
                        <a:moveTo>
                          <a:pt x="106" y="27"/>
                        </a:moveTo>
                        <a:cubicBezTo>
                          <a:pt x="105" y="29"/>
                          <a:pt x="105" y="29"/>
                          <a:pt x="105" y="29"/>
                        </a:cubicBezTo>
                        <a:cubicBezTo>
                          <a:pt x="105" y="29"/>
                          <a:pt x="105" y="28"/>
                          <a:pt x="106" y="27"/>
                        </a:cubicBezTo>
                        <a:close/>
                        <a:moveTo>
                          <a:pt x="104" y="33"/>
                        </a:move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5" y="33"/>
                          <a:pt x="105" y="33"/>
                          <a:pt x="105" y="33"/>
                        </a:cubicBezTo>
                        <a:cubicBezTo>
                          <a:pt x="105" y="33"/>
                          <a:pt x="105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lose/>
                        <a:moveTo>
                          <a:pt x="102" y="36"/>
                        </a:moveTo>
                        <a:cubicBezTo>
                          <a:pt x="103" y="35"/>
                          <a:pt x="102" y="34"/>
                          <a:pt x="103" y="34"/>
                        </a:cubicBezTo>
                        <a:cubicBezTo>
                          <a:pt x="103" y="34"/>
                          <a:pt x="104" y="34"/>
                          <a:pt x="104" y="34"/>
                        </a:cubicBezTo>
                        <a:cubicBezTo>
                          <a:pt x="104" y="34"/>
                          <a:pt x="104" y="34"/>
                          <a:pt x="104" y="34"/>
                        </a:cubicBezTo>
                        <a:cubicBezTo>
                          <a:pt x="104" y="34"/>
                          <a:pt x="104" y="34"/>
                          <a:pt x="104" y="34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4"/>
                        </a:cubicBezTo>
                        <a:cubicBezTo>
                          <a:pt x="104" y="34"/>
                          <a:pt x="104" y="34"/>
                          <a:pt x="104" y="34"/>
                        </a:cubicBezTo>
                        <a:cubicBezTo>
                          <a:pt x="104" y="34"/>
                          <a:pt x="104" y="34"/>
                          <a:pt x="104" y="34"/>
                        </a:cubicBezTo>
                        <a:cubicBezTo>
                          <a:pt x="104" y="34"/>
                          <a:pt x="104" y="34"/>
                          <a:pt x="104" y="34"/>
                        </a:cubicBezTo>
                        <a:cubicBezTo>
                          <a:pt x="104" y="34"/>
                          <a:pt x="103" y="36"/>
                          <a:pt x="102" y="36"/>
                        </a:cubicBezTo>
                        <a:cubicBezTo>
                          <a:pt x="102" y="36"/>
                          <a:pt x="102" y="36"/>
                          <a:pt x="102" y="36"/>
                        </a:cubicBezTo>
                        <a:close/>
                        <a:moveTo>
                          <a:pt x="95" y="43"/>
                        </a:moveTo>
                        <a:cubicBezTo>
                          <a:pt x="96" y="42"/>
                          <a:pt x="96" y="42"/>
                          <a:pt x="96" y="42"/>
                        </a:cubicBezTo>
                        <a:cubicBezTo>
                          <a:pt x="96" y="42"/>
                          <a:pt x="96" y="42"/>
                          <a:pt x="96" y="42"/>
                        </a:cubicBezTo>
                        <a:lnTo>
                          <a:pt x="95" y="43"/>
                        </a:lnTo>
                        <a:close/>
                        <a:moveTo>
                          <a:pt x="98" y="41"/>
                        </a:moveTo>
                        <a:cubicBezTo>
                          <a:pt x="98" y="40"/>
                          <a:pt x="98" y="40"/>
                          <a:pt x="98" y="40"/>
                        </a:cubicBezTo>
                        <a:cubicBezTo>
                          <a:pt x="99" y="40"/>
                          <a:pt x="99" y="40"/>
                          <a:pt x="99" y="40"/>
                        </a:cubicBezTo>
                        <a:lnTo>
                          <a:pt x="98" y="41"/>
                        </a:lnTo>
                        <a:close/>
                        <a:moveTo>
                          <a:pt x="93" y="43"/>
                        </a:moveTo>
                        <a:cubicBezTo>
                          <a:pt x="93" y="42"/>
                          <a:pt x="95" y="42"/>
                          <a:pt x="95" y="41"/>
                        </a:cubicBezTo>
                        <a:cubicBezTo>
                          <a:pt x="95" y="41"/>
                          <a:pt x="95" y="41"/>
                          <a:pt x="95" y="41"/>
                        </a:cubicBezTo>
                        <a:cubicBezTo>
                          <a:pt x="95" y="41"/>
                          <a:pt x="95" y="41"/>
                          <a:pt x="95" y="41"/>
                        </a:cubicBezTo>
                        <a:cubicBezTo>
                          <a:pt x="96" y="41"/>
                          <a:pt x="96" y="41"/>
                          <a:pt x="96" y="41"/>
                        </a:cubicBezTo>
                        <a:cubicBezTo>
                          <a:pt x="96" y="41"/>
                          <a:pt x="96" y="41"/>
                          <a:pt x="96" y="41"/>
                        </a:cubicBezTo>
                        <a:cubicBezTo>
                          <a:pt x="96" y="41"/>
                          <a:pt x="96" y="41"/>
                          <a:pt x="96" y="41"/>
                        </a:cubicBezTo>
                        <a:cubicBezTo>
                          <a:pt x="97" y="40"/>
                          <a:pt x="97" y="40"/>
                          <a:pt x="97" y="40"/>
                        </a:cubicBezTo>
                        <a:cubicBezTo>
                          <a:pt x="97" y="40"/>
                          <a:pt x="97" y="40"/>
                          <a:pt x="97" y="40"/>
                        </a:cubicBezTo>
                        <a:cubicBezTo>
                          <a:pt x="98" y="39"/>
                          <a:pt x="98" y="38"/>
                          <a:pt x="99" y="39"/>
                        </a:cubicBezTo>
                        <a:cubicBezTo>
                          <a:pt x="97" y="40"/>
                          <a:pt x="95" y="42"/>
                          <a:pt x="93" y="43"/>
                        </a:cubicBezTo>
                        <a:close/>
                        <a:moveTo>
                          <a:pt x="99" y="32"/>
                        </a:moveTo>
                        <a:cubicBezTo>
                          <a:pt x="99" y="32"/>
                          <a:pt x="99" y="32"/>
                          <a:pt x="99" y="32"/>
                        </a:cubicBezTo>
                        <a:cubicBezTo>
                          <a:pt x="99" y="32"/>
                          <a:pt x="100" y="33"/>
                          <a:pt x="99" y="34"/>
                        </a:cubicBezTo>
                        <a:cubicBezTo>
                          <a:pt x="99" y="34"/>
                          <a:pt x="99" y="34"/>
                          <a:pt x="99" y="34"/>
                        </a:cubicBezTo>
                        <a:cubicBezTo>
                          <a:pt x="99" y="34"/>
                          <a:pt x="99" y="34"/>
                          <a:pt x="99" y="34"/>
                        </a:cubicBezTo>
                        <a:cubicBezTo>
                          <a:pt x="99" y="34"/>
                          <a:pt x="99" y="34"/>
                          <a:pt x="99" y="34"/>
                        </a:cubicBezTo>
                        <a:cubicBezTo>
                          <a:pt x="99" y="34"/>
                          <a:pt x="99" y="33"/>
                          <a:pt x="99" y="33"/>
                        </a:cubicBezTo>
                        <a:cubicBezTo>
                          <a:pt x="98" y="33"/>
                          <a:pt x="98" y="33"/>
                          <a:pt x="98" y="34"/>
                        </a:cubicBezTo>
                        <a:cubicBezTo>
                          <a:pt x="98" y="33"/>
                          <a:pt x="99" y="33"/>
                          <a:pt x="99" y="32"/>
                        </a:cubicBezTo>
                        <a:close/>
                        <a:moveTo>
                          <a:pt x="97" y="36"/>
                        </a:moveTo>
                        <a:cubicBezTo>
                          <a:pt x="96" y="36"/>
                          <a:pt x="96" y="36"/>
                          <a:pt x="96" y="36"/>
                        </a:cubicBezTo>
                        <a:cubicBezTo>
                          <a:pt x="96" y="37"/>
                          <a:pt x="96" y="37"/>
                          <a:pt x="96" y="37"/>
                        </a:cubicBezTo>
                        <a:lnTo>
                          <a:pt x="97" y="36"/>
                        </a:lnTo>
                        <a:close/>
                        <a:moveTo>
                          <a:pt x="91" y="40"/>
                        </a:moveTo>
                        <a:cubicBezTo>
                          <a:pt x="91" y="40"/>
                          <a:pt x="91" y="40"/>
                          <a:pt x="91" y="40"/>
                        </a:cubicBezTo>
                        <a:cubicBezTo>
                          <a:pt x="92" y="40"/>
                          <a:pt x="93" y="39"/>
                          <a:pt x="93" y="39"/>
                        </a:cubicBezTo>
                        <a:cubicBezTo>
                          <a:pt x="93" y="39"/>
                          <a:pt x="93" y="38"/>
                          <a:pt x="93" y="38"/>
                        </a:cubicBezTo>
                        <a:cubicBezTo>
                          <a:pt x="93" y="38"/>
                          <a:pt x="93" y="38"/>
                          <a:pt x="93" y="38"/>
                        </a:cubicBezTo>
                        <a:cubicBezTo>
                          <a:pt x="92" y="38"/>
                          <a:pt x="92" y="38"/>
                          <a:pt x="92" y="39"/>
                        </a:cubicBezTo>
                        <a:cubicBezTo>
                          <a:pt x="92" y="38"/>
                          <a:pt x="92" y="39"/>
                          <a:pt x="91" y="38"/>
                        </a:cubicBezTo>
                        <a:cubicBezTo>
                          <a:pt x="92" y="38"/>
                          <a:pt x="93" y="38"/>
                          <a:pt x="92" y="37"/>
                        </a:cubicBezTo>
                        <a:cubicBezTo>
                          <a:pt x="93" y="37"/>
                          <a:pt x="93" y="37"/>
                          <a:pt x="93" y="37"/>
                        </a:cubicBezTo>
                        <a:cubicBezTo>
                          <a:pt x="93" y="38"/>
                          <a:pt x="93" y="38"/>
                          <a:pt x="93" y="38"/>
                        </a:cubicBezTo>
                        <a:cubicBezTo>
                          <a:pt x="93" y="39"/>
                          <a:pt x="93" y="37"/>
                          <a:pt x="94" y="37"/>
                        </a:cubicBezTo>
                        <a:cubicBezTo>
                          <a:pt x="94" y="37"/>
                          <a:pt x="94" y="37"/>
                          <a:pt x="94" y="37"/>
                        </a:cubicBezTo>
                        <a:cubicBezTo>
                          <a:pt x="94" y="37"/>
                          <a:pt x="93" y="37"/>
                          <a:pt x="93" y="37"/>
                        </a:cubicBezTo>
                        <a:cubicBezTo>
                          <a:pt x="93" y="37"/>
                          <a:pt x="94" y="37"/>
                          <a:pt x="95" y="37"/>
                        </a:cubicBezTo>
                        <a:cubicBezTo>
                          <a:pt x="95" y="37"/>
                          <a:pt x="94" y="37"/>
                          <a:pt x="94" y="37"/>
                        </a:cubicBezTo>
                        <a:cubicBezTo>
                          <a:pt x="94" y="37"/>
                          <a:pt x="94" y="37"/>
                          <a:pt x="94" y="37"/>
                        </a:cubicBezTo>
                        <a:cubicBezTo>
                          <a:pt x="94" y="37"/>
                          <a:pt x="94" y="37"/>
                          <a:pt x="94" y="37"/>
                        </a:cubicBezTo>
                        <a:cubicBezTo>
                          <a:pt x="93" y="38"/>
                          <a:pt x="93" y="38"/>
                          <a:pt x="93" y="38"/>
                        </a:cubicBezTo>
                        <a:cubicBezTo>
                          <a:pt x="93" y="38"/>
                          <a:pt x="94" y="38"/>
                          <a:pt x="94" y="38"/>
                        </a:cubicBezTo>
                        <a:cubicBezTo>
                          <a:pt x="95" y="37"/>
                          <a:pt x="95" y="37"/>
                          <a:pt x="95" y="37"/>
                        </a:cubicBezTo>
                        <a:cubicBezTo>
                          <a:pt x="95" y="38"/>
                          <a:pt x="95" y="38"/>
                          <a:pt x="95" y="38"/>
                        </a:cubicBezTo>
                        <a:cubicBezTo>
                          <a:pt x="96" y="37"/>
                          <a:pt x="97" y="37"/>
                          <a:pt x="98" y="36"/>
                        </a:cubicBezTo>
                        <a:cubicBezTo>
                          <a:pt x="98" y="36"/>
                          <a:pt x="99" y="35"/>
                          <a:pt x="99" y="35"/>
                        </a:cubicBezTo>
                        <a:cubicBezTo>
                          <a:pt x="99" y="35"/>
                          <a:pt x="98" y="36"/>
                          <a:pt x="98" y="36"/>
                        </a:cubicBezTo>
                        <a:cubicBezTo>
                          <a:pt x="96" y="38"/>
                          <a:pt x="94" y="39"/>
                          <a:pt x="92" y="40"/>
                        </a:cubicBezTo>
                        <a:cubicBezTo>
                          <a:pt x="91" y="40"/>
                          <a:pt x="91" y="40"/>
                          <a:pt x="91" y="40"/>
                        </a:cubicBezTo>
                        <a:close/>
                        <a:moveTo>
                          <a:pt x="90" y="37"/>
                        </a:moveTo>
                        <a:cubicBezTo>
                          <a:pt x="90" y="37"/>
                          <a:pt x="90" y="37"/>
                          <a:pt x="90" y="37"/>
                        </a:cubicBezTo>
                        <a:cubicBezTo>
                          <a:pt x="90" y="38"/>
                          <a:pt x="90" y="38"/>
                          <a:pt x="89" y="39"/>
                        </a:cubicBezTo>
                        <a:cubicBezTo>
                          <a:pt x="90" y="39"/>
                          <a:pt x="90" y="38"/>
                          <a:pt x="90" y="37"/>
                        </a:cubicBezTo>
                        <a:close/>
                        <a:moveTo>
                          <a:pt x="88" y="49"/>
                        </a:moveTo>
                        <a:cubicBezTo>
                          <a:pt x="88" y="48"/>
                          <a:pt x="88" y="49"/>
                          <a:pt x="89" y="48"/>
                        </a:cubicBezTo>
                        <a:cubicBezTo>
                          <a:pt x="89" y="49"/>
                          <a:pt x="89" y="49"/>
                          <a:pt x="89" y="49"/>
                        </a:cubicBezTo>
                        <a:cubicBezTo>
                          <a:pt x="88" y="49"/>
                          <a:pt x="88" y="49"/>
                          <a:pt x="88" y="49"/>
                        </a:cubicBezTo>
                        <a:cubicBezTo>
                          <a:pt x="87" y="49"/>
                          <a:pt x="87" y="49"/>
                          <a:pt x="87" y="49"/>
                        </a:cubicBezTo>
                        <a:cubicBezTo>
                          <a:pt x="87" y="49"/>
                          <a:pt x="88" y="48"/>
                          <a:pt x="88" y="49"/>
                        </a:cubicBezTo>
                        <a:close/>
                        <a:moveTo>
                          <a:pt x="72" y="22"/>
                        </a:moveTo>
                        <a:cubicBezTo>
                          <a:pt x="73" y="22"/>
                          <a:pt x="73" y="22"/>
                          <a:pt x="73" y="22"/>
                        </a:cubicBezTo>
                        <a:cubicBezTo>
                          <a:pt x="72" y="22"/>
                          <a:pt x="72" y="22"/>
                          <a:pt x="72" y="22"/>
                        </a:cubicBezTo>
                        <a:close/>
                        <a:moveTo>
                          <a:pt x="57" y="13"/>
                        </a:moveTo>
                        <a:cubicBezTo>
                          <a:pt x="58" y="13"/>
                          <a:pt x="57" y="15"/>
                          <a:pt x="57" y="15"/>
                        </a:cubicBezTo>
                        <a:cubicBezTo>
                          <a:pt x="57" y="16"/>
                          <a:pt x="57" y="16"/>
                          <a:pt x="57" y="16"/>
                        </a:cubicBezTo>
                        <a:cubicBezTo>
                          <a:pt x="57" y="15"/>
                          <a:pt x="57" y="15"/>
                          <a:pt x="57" y="14"/>
                        </a:cubicBezTo>
                        <a:lnTo>
                          <a:pt x="57" y="13"/>
                        </a:lnTo>
                        <a:close/>
                        <a:moveTo>
                          <a:pt x="2" y="69"/>
                        </a:moveTo>
                        <a:cubicBezTo>
                          <a:pt x="2" y="67"/>
                          <a:pt x="2" y="67"/>
                          <a:pt x="2" y="67"/>
                        </a:cubicBezTo>
                        <a:cubicBezTo>
                          <a:pt x="2" y="68"/>
                          <a:pt x="2" y="68"/>
                          <a:pt x="2" y="68"/>
                        </a:cubicBezTo>
                        <a:lnTo>
                          <a:pt x="2" y="69"/>
                        </a:lnTo>
                        <a:close/>
                        <a:moveTo>
                          <a:pt x="2" y="58"/>
                        </a:moveTo>
                        <a:cubicBezTo>
                          <a:pt x="2" y="57"/>
                          <a:pt x="2" y="57"/>
                          <a:pt x="3" y="56"/>
                        </a:cubicBezTo>
                        <a:cubicBezTo>
                          <a:pt x="3" y="57"/>
                          <a:pt x="3" y="57"/>
                          <a:pt x="2" y="58"/>
                        </a:cubicBezTo>
                        <a:close/>
                        <a:moveTo>
                          <a:pt x="6" y="73"/>
                        </a:moveTo>
                        <a:cubicBezTo>
                          <a:pt x="7" y="73"/>
                          <a:pt x="7" y="72"/>
                          <a:pt x="7" y="73"/>
                        </a:cubicBezTo>
                        <a:cubicBezTo>
                          <a:pt x="7" y="73"/>
                          <a:pt x="7" y="72"/>
                          <a:pt x="6" y="73"/>
                        </a:cubicBezTo>
                        <a:close/>
                        <a:moveTo>
                          <a:pt x="55" y="43"/>
                        </a:moveTo>
                        <a:cubicBezTo>
                          <a:pt x="54" y="42"/>
                          <a:pt x="55" y="40"/>
                          <a:pt x="55" y="39"/>
                        </a:cubicBezTo>
                        <a:cubicBezTo>
                          <a:pt x="56" y="40"/>
                          <a:pt x="55" y="42"/>
                          <a:pt x="55" y="43"/>
                        </a:cubicBezTo>
                        <a:close/>
                        <a:moveTo>
                          <a:pt x="10" y="73"/>
                        </a:moveTo>
                        <a:cubicBezTo>
                          <a:pt x="9" y="72"/>
                          <a:pt x="9" y="71"/>
                          <a:pt x="9" y="71"/>
                        </a:cubicBezTo>
                        <a:cubicBezTo>
                          <a:pt x="9" y="72"/>
                          <a:pt x="10" y="73"/>
                          <a:pt x="11" y="74"/>
                        </a:cubicBezTo>
                        <a:cubicBezTo>
                          <a:pt x="10" y="75"/>
                          <a:pt x="11" y="73"/>
                          <a:pt x="10" y="73"/>
                        </a:cubicBezTo>
                        <a:close/>
                        <a:moveTo>
                          <a:pt x="11" y="75"/>
                        </a:moveTo>
                        <a:cubicBezTo>
                          <a:pt x="11" y="75"/>
                          <a:pt x="11" y="75"/>
                          <a:pt x="11" y="75"/>
                        </a:cubicBezTo>
                        <a:cubicBezTo>
                          <a:pt x="12" y="75"/>
                          <a:pt x="12" y="75"/>
                          <a:pt x="12" y="75"/>
                        </a:cubicBezTo>
                        <a:lnTo>
                          <a:pt x="11" y="75"/>
                        </a:lnTo>
                        <a:close/>
                        <a:moveTo>
                          <a:pt x="15" y="78"/>
                        </a:moveTo>
                        <a:cubicBezTo>
                          <a:pt x="14" y="77"/>
                          <a:pt x="14" y="77"/>
                          <a:pt x="14" y="77"/>
                        </a:cubicBezTo>
                        <a:cubicBezTo>
                          <a:pt x="15" y="77"/>
                          <a:pt x="15" y="77"/>
                          <a:pt x="15" y="77"/>
                        </a:cubicBezTo>
                        <a:lnTo>
                          <a:pt x="15" y="78"/>
                        </a:lnTo>
                        <a:close/>
                        <a:moveTo>
                          <a:pt x="14" y="76"/>
                        </a:moveTo>
                        <a:cubicBezTo>
                          <a:pt x="15" y="75"/>
                          <a:pt x="15" y="76"/>
                          <a:pt x="15" y="76"/>
                        </a:cubicBezTo>
                        <a:cubicBezTo>
                          <a:pt x="15" y="76"/>
                          <a:pt x="15" y="77"/>
                          <a:pt x="14" y="76"/>
                        </a:cubicBezTo>
                        <a:close/>
                        <a:moveTo>
                          <a:pt x="20" y="78"/>
                        </a:moveTo>
                        <a:cubicBezTo>
                          <a:pt x="19" y="77"/>
                          <a:pt x="19" y="78"/>
                          <a:pt x="19" y="78"/>
                        </a:cubicBezTo>
                        <a:cubicBezTo>
                          <a:pt x="19" y="78"/>
                          <a:pt x="19" y="78"/>
                          <a:pt x="19" y="78"/>
                        </a:cubicBezTo>
                        <a:cubicBezTo>
                          <a:pt x="18" y="78"/>
                          <a:pt x="17" y="78"/>
                          <a:pt x="16" y="77"/>
                        </a:cubicBezTo>
                        <a:cubicBezTo>
                          <a:pt x="16" y="77"/>
                          <a:pt x="17" y="78"/>
                          <a:pt x="18" y="78"/>
                        </a:cubicBezTo>
                        <a:cubicBezTo>
                          <a:pt x="18" y="78"/>
                          <a:pt x="18" y="77"/>
                          <a:pt x="18" y="77"/>
                        </a:cubicBezTo>
                        <a:cubicBezTo>
                          <a:pt x="17" y="77"/>
                          <a:pt x="17" y="77"/>
                          <a:pt x="17" y="77"/>
                        </a:cubicBezTo>
                        <a:cubicBezTo>
                          <a:pt x="17" y="76"/>
                          <a:pt x="17" y="77"/>
                          <a:pt x="17" y="77"/>
                        </a:cubicBezTo>
                        <a:cubicBezTo>
                          <a:pt x="17" y="76"/>
                          <a:pt x="17" y="76"/>
                          <a:pt x="17" y="76"/>
                        </a:cubicBezTo>
                        <a:cubicBezTo>
                          <a:pt x="16" y="76"/>
                          <a:pt x="16" y="76"/>
                          <a:pt x="16" y="76"/>
                        </a:cubicBezTo>
                        <a:cubicBezTo>
                          <a:pt x="16" y="76"/>
                          <a:pt x="17" y="76"/>
                          <a:pt x="17" y="76"/>
                        </a:cubicBezTo>
                        <a:cubicBezTo>
                          <a:pt x="16" y="75"/>
                          <a:pt x="15" y="75"/>
                          <a:pt x="14" y="75"/>
                        </a:cubicBezTo>
                        <a:cubicBezTo>
                          <a:pt x="14" y="75"/>
                          <a:pt x="14" y="75"/>
                          <a:pt x="14" y="75"/>
                        </a:cubicBezTo>
                        <a:cubicBezTo>
                          <a:pt x="15" y="75"/>
                          <a:pt x="15" y="74"/>
                          <a:pt x="15" y="75"/>
                        </a:cubicBezTo>
                        <a:cubicBezTo>
                          <a:pt x="16" y="74"/>
                          <a:pt x="18" y="75"/>
                          <a:pt x="19" y="75"/>
                        </a:cubicBezTo>
                        <a:cubicBezTo>
                          <a:pt x="19" y="76"/>
                          <a:pt x="20" y="77"/>
                          <a:pt x="20" y="78"/>
                        </a:cubicBezTo>
                        <a:close/>
                        <a:moveTo>
                          <a:pt x="47" y="90"/>
                        </a:moveTo>
                        <a:cubicBezTo>
                          <a:pt x="47" y="90"/>
                          <a:pt x="47" y="90"/>
                          <a:pt x="47" y="90"/>
                        </a:cubicBezTo>
                        <a:cubicBezTo>
                          <a:pt x="46" y="90"/>
                          <a:pt x="46" y="90"/>
                          <a:pt x="46" y="90"/>
                        </a:cubicBezTo>
                        <a:cubicBezTo>
                          <a:pt x="46" y="90"/>
                          <a:pt x="46" y="90"/>
                          <a:pt x="46" y="90"/>
                        </a:cubicBezTo>
                        <a:cubicBezTo>
                          <a:pt x="46" y="90"/>
                          <a:pt x="46" y="90"/>
                          <a:pt x="46" y="90"/>
                        </a:cubicBezTo>
                        <a:cubicBezTo>
                          <a:pt x="46" y="90"/>
                          <a:pt x="46" y="90"/>
                          <a:pt x="46" y="90"/>
                        </a:cubicBezTo>
                        <a:cubicBezTo>
                          <a:pt x="46" y="90"/>
                          <a:pt x="46" y="90"/>
                          <a:pt x="46" y="90"/>
                        </a:cubicBezTo>
                        <a:cubicBezTo>
                          <a:pt x="46" y="90"/>
                          <a:pt x="46" y="90"/>
                          <a:pt x="46" y="90"/>
                        </a:cubicBezTo>
                        <a:cubicBezTo>
                          <a:pt x="47" y="89"/>
                          <a:pt x="47" y="89"/>
                          <a:pt x="47" y="89"/>
                        </a:cubicBezTo>
                        <a:cubicBezTo>
                          <a:pt x="47" y="89"/>
                          <a:pt x="47" y="89"/>
                          <a:pt x="47" y="89"/>
                        </a:cubicBezTo>
                        <a:cubicBezTo>
                          <a:pt x="47" y="89"/>
                          <a:pt x="47" y="89"/>
                          <a:pt x="47" y="89"/>
                        </a:cubicBezTo>
                        <a:cubicBezTo>
                          <a:pt x="47" y="89"/>
                          <a:pt x="47" y="89"/>
                          <a:pt x="47" y="89"/>
                        </a:cubicBezTo>
                        <a:cubicBezTo>
                          <a:pt x="48" y="89"/>
                          <a:pt x="48" y="89"/>
                          <a:pt x="48" y="89"/>
                        </a:cubicBezTo>
                        <a:lnTo>
                          <a:pt x="47" y="90"/>
                        </a:lnTo>
                        <a:close/>
                        <a:moveTo>
                          <a:pt x="48" y="89"/>
                        </a:moveTo>
                        <a:cubicBezTo>
                          <a:pt x="48" y="89"/>
                          <a:pt x="48" y="88"/>
                          <a:pt x="48" y="88"/>
                        </a:cubicBezTo>
                        <a:cubicBezTo>
                          <a:pt x="48" y="88"/>
                          <a:pt x="48" y="89"/>
                          <a:pt x="48" y="89"/>
                        </a:cubicBezTo>
                        <a:close/>
                        <a:moveTo>
                          <a:pt x="49" y="79"/>
                        </a:moveTo>
                        <a:cubicBezTo>
                          <a:pt x="49" y="79"/>
                          <a:pt x="49" y="79"/>
                          <a:pt x="49" y="79"/>
                        </a:cubicBezTo>
                        <a:cubicBezTo>
                          <a:pt x="49" y="79"/>
                          <a:pt x="49" y="79"/>
                          <a:pt x="49" y="79"/>
                        </a:cubicBezTo>
                        <a:cubicBezTo>
                          <a:pt x="49" y="79"/>
                          <a:pt x="50" y="79"/>
                          <a:pt x="50" y="79"/>
                        </a:cubicBezTo>
                        <a:cubicBezTo>
                          <a:pt x="49" y="79"/>
                          <a:pt x="49" y="79"/>
                          <a:pt x="49" y="79"/>
                        </a:cubicBezTo>
                        <a:close/>
                        <a:moveTo>
                          <a:pt x="51" y="87"/>
                        </a:moveTo>
                        <a:cubicBezTo>
                          <a:pt x="51" y="87"/>
                          <a:pt x="51" y="87"/>
                          <a:pt x="51" y="87"/>
                        </a:cubicBezTo>
                        <a:cubicBezTo>
                          <a:pt x="52" y="87"/>
                          <a:pt x="52" y="87"/>
                          <a:pt x="52" y="87"/>
                        </a:cubicBezTo>
                        <a:cubicBezTo>
                          <a:pt x="52" y="87"/>
                          <a:pt x="52" y="87"/>
                          <a:pt x="52" y="87"/>
                        </a:cubicBezTo>
                        <a:lnTo>
                          <a:pt x="51" y="87"/>
                        </a:lnTo>
                        <a:close/>
                        <a:moveTo>
                          <a:pt x="50" y="76"/>
                        </a:moveTo>
                        <a:cubicBezTo>
                          <a:pt x="46" y="78"/>
                          <a:pt x="41" y="79"/>
                          <a:pt x="36" y="78"/>
                        </a:cubicBezTo>
                        <a:cubicBezTo>
                          <a:pt x="32" y="76"/>
                          <a:pt x="27" y="73"/>
                          <a:pt x="26" y="69"/>
                        </a:cubicBezTo>
                        <a:cubicBezTo>
                          <a:pt x="25" y="67"/>
                          <a:pt x="23" y="67"/>
                          <a:pt x="21" y="66"/>
                        </a:cubicBezTo>
                        <a:cubicBezTo>
                          <a:pt x="21" y="69"/>
                          <a:pt x="21" y="69"/>
                          <a:pt x="21" y="69"/>
                        </a:cubicBezTo>
                        <a:cubicBezTo>
                          <a:pt x="21" y="69"/>
                          <a:pt x="21" y="68"/>
                          <a:pt x="20" y="68"/>
                        </a:cubicBezTo>
                        <a:cubicBezTo>
                          <a:pt x="20" y="69"/>
                          <a:pt x="20" y="69"/>
                          <a:pt x="20" y="69"/>
                        </a:cubicBezTo>
                        <a:cubicBezTo>
                          <a:pt x="19" y="69"/>
                          <a:pt x="19" y="69"/>
                          <a:pt x="19" y="69"/>
                        </a:cubicBezTo>
                        <a:cubicBezTo>
                          <a:pt x="19" y="69"/>
                          <a:pt x="18" y="69"/>
                          <a:pt x="19" y="70"/>
                        </a:cubicBezTo>
                        <a:cubicBezTo>
                          <a:pt x="19" y="70"/>
                          <a:pt x="19" y="70"/>
                          <a:pt x="19" y="70"/>
                        </a:cubicBezTo>
                        <a:cubicBezTo>
                          <a:pt x="18" y="70"/>
                          <a:pt x="19" y="71"/>
                          <a:pt x="19" y="72"/>
                        </a:cubicBezTo>
                        <a:cubicBezTo>
                          <a:pt x="18" y="72"/>
                          <a:pt x="18" y="72"/>
                          <a:pt x="18" y="72"/>
                        </a:cubicBezTo>
                        <a:cubicBezTo>
                          <a:pt x="18" y="72"/>
                          <a:pt x="18" y="73"/>
                          <a:pt x="18" y="74"/>
                        </a:cubicBezTo>
                        <a:cubicBezTo>
                          <a:pt x="18" y="74"/>
                          <a:pt x="18" y="74"/>
                          <a:pt x="18" y="74"/>
                        </a:cubicBezTo>
                        <a:cubicBezTo>
                          <a:pt x="18" y="74"/>
                          <a:pt x="18" y="74"/>
                          <a:pt x="18" y="74"/>
                        </a:cubicBezTo>
                        <a:cubicBezTo>
                          <a:pt x="18" y="74"/>
                          <a:pt x="18" y="74"/>
                          <a:pt x="18" y="74"/>
                        </a:cubicBezTo>
                        <a:cubicBezTo>
                          <a:pt x="19" y="75"/>
                          <a:pt x="19" y="75"/>
                          <a:pt x="19" y="75"/>
                        </a:cubicBezTo>
                        <a:cubicBezTo>
                          <a:pt x="17" y="74"/>
                          <a:pt x="17" y="74"/>
                          <a:pt x="17" y="74"/>
                        </a:cubicBezTo>
                        <a:cubicBezTo>
                          <a:pt x="18" y="74"/>
                          <a:pt x="18" y="74"/>
                          <a:pt x="18" y="74"/>
                        </a:cubicBezTo>
                        <a:cubicBezTo>
                          <a:pt x="18" y="74"/>
                          <a:pt x="18" y="74"/>
                          <a:pt x="18" y="74"/>
                        </a:cubicBezTo>
                        <a:cubicBezTo>
                          <a:pt x="16" y="72"/>
                          <a:pt x="16" y="72"/>
                          <a:pt x="16" y="72"/>
                        </a:cubicBezTo>
                        <a:cubicBezTo>
                          <a:pt x="15" y="73"/>
                          <a:pt x="15" y="73"/>
                          <a:pt x="15" y="73"/>
                        </a:cubicBezTo>
                        <a:cubicBezTo>
                          <a:pt x="15" y="72"/>
                          <a:pt x="15" y="72"/>
                          <a:pt x="15" y="72"/>
                        </a:cubicBezTo>
                        <a:cubicBezTo>
                          <a:pt x="15" y="72"/>
                          <a:pt x="15" y="72"/>
                          <a:pt x="15" y="72"/>
                        </a:cubicBezTo>
                        <a:cubicBezTo>
                          <a:pt x="14" y="72"/>
                          <a:pt x="14" y="70"/>
                          <a:pt x="13" y="70"/>
                        </a:cubicBezTo>
                        <a:cubicBezTo>
                          <a:pt x="14" y="72"/>
                          <a:pt x="14" y="72"/>
                          <a:pt x="14" y="72"/>
                        </a:cubicBezTo>
                        <a:cubicBezTo>
                          <a:pt x="14" y="73"/>
                          <a:pt x="14" y="73"/>
                          <a:pt x="14" y="73"/>
                        </a:cubicBezTo>
                        <a:cubicBezTo>
                          <a:pt x="14" y="72"/>
                          <a:pt x="14" y="72"/>
                          <a:pt x="14" y="72"/>
                        </a:cubicBezTo>
                        <a:cubicBezTo>
                          <a:pt x="13" y="73"/>
                          <a:pt x="13" y="73"/>
                          <a:pt x="13" y="73"/>
                        </a:cubicBezTo>
                        <a:cubicBezTo>
                          <a:pt x="13" y="73"/>
                          <a:pt x="14" y="73"/>
                          <a:pt x="14" y="73"/>
                        </a:cubicBezTo>
                        <a:cubicBezTo>
                          <a:pt x="14" y="73"/>
                          <a:pt x="14" y="73"/>
                          <a:pt x="14" y="73"/>
                        </a:cubicBezTo>
                        <a:cubicBezTo>
                          <a:pt x="14" y="73"/>
                          <a:pt x="14" y="73"/>
                          <a:pt x="14" y="73"/>
                        </a:cubicBezTo>
                        <a:cubicBezTo>
                          <a:pt x="15" y="73"/>
                          <a:pt x="14" y="73"/>
                          <a:pt x="15" y="73"/>
                        </a:cubicBezTo>
                        <a:cubicBezTo>
                          <a:pt x="15" y="74"/>
                          <a:pt x="15" y="74"/>
                          <a:pt x="15" y="74"/>
                        </a:cubicBezTo>
                        <a:cubicBezTo>
                          <a:pt x="15" y="73"/>
                          <a:pt x="14" y="73"/>
                          <a:pt x="14" y="73"/>
                        </a:cubicBezTo>
                        <a:cubicBezTo>
                          <a:pt x="13" y="74"/>
                          <a:pt x="14" y="74"/>
                          <a:pt x="13" y="74"/>
                        </a:cubicBezTo>
                        <a:cubicBezTo>
                          <a:pt x="13" y="73"/>
                          <a:pt x="12" y="72"/>
                          <a:pt x="12" y="72"/>
                        </a:cubicBezTo>
                        <a:cubicBezTo>
                          <a:pt x="12" y="72"/>
                          <a:pt x="12" y="72"/>
                          <a:pt x="12" y="72"/>
                        </a:cubicBezTo>
                        <a:cubicBezTo>
                          <a:pt x="12" y="72"/>
                          <a:pt x="12" y="72"/>
                          <a:pt x="12" y="72"/>
                        </a:cubicBezTo>
                        <a:cubicBezTo>
                          <a:pt x="12" y="72"/>
                          <a:pt x="12" y="72"/>
                          <a:pt x="12" y="72"/>
                        </a:cubicBezTo>
                        <a:cubicBezTo>
                          <a:pt x="12" y="72"/>
                          <a:pt x="12" y="72"/>
                          <a:pt x="13" y="72"/>
                        </a:cubicBezTo>
                        <a:cubicBezTo>
                          <a:pt x="12" y="71"/>
                          <a:pt x="12" y="71"/>
                          <a:pt x="12" y="71"/>
                        </a:cubicBezTo>
                        <a:cubicBezTo>
                          <a:pt x="11" y="71"/>
                          <a:pt x="11" y="71"/>
                          <a:pt x="11" y="71"/>
                        </a:cubicBezTo>
                        <a:cubicBezTo>
                          <a:pt x="11" y="71"/>
                          <a:pt x="11" y="71"/>
                          <a:pt x="11" y="71"/>
                        </a:cubicBezTo>
                        <a:cubicBezTo>
                          <a:pt x="11" y="71"/>
                          <a:pt x="11" y="71"/>
                          <a:pt x="11" y="71"/>
                        </a:cubicBezTo>
                        <a:cubicBezTo>
                          <a:pt x="10" y="72"/>
                          <a:pt x="11" y="72"/>
                          <a:pt x="11" y="73"/>
                        </a:cubicBezTo>
                        <a:cubicBezTo>
                          <a:pt x="11" y="73"/>
                          <a:pt x="11" y="73"/>
                          <a:pt x="11" y="73"/>
                        </a:cubicBezTo>
                        <a:cubicBezTo>
                          <a:pt x="12" y="73"/>
                          <a:pt x="12" y="74"/>
                          <a:pt x="12" y="74"/>
                        </a:cubicBezTo>
                        <a:cubicBezTo>
                          <a:pt x="13" y="75"/>
                          <a:pt x="13" y="75"/>
                          <a:pt x="13" y="75"/>
                        </a:cubicBezTo>
                        <a:cubicBezTo>
                          <a:pt x="13" y="75"/>
                          <a:pt x="13" y="75"/>
                          <a:pt x="12" y="74"/>
                        </a:cubicBezTo>
                        <a:cubicBezTo>
                          <a:pt x="12" y="74"/>
                          <a:pt x="12" y="73"/>
                          <a:pt x="11" y="73"/>
                        </a:cubicBezTo>
                        <a:cubicBezTo>
                          <a:pt x="11" y="73"/>
                          <a:pt x="11" y="73"/>
                          <a:pt x="11" y="73"/>
                        </a:cubicBezTo>
                        <a:cubicBezTo>
                          <a:pt x="11" y="73"/>
                          <a:pt x="11" y="73"/>
                          <a:pt x="11" y="73"/>
                        </a:cubicBezTo>
                        <a:cubicBezTo>
                          <a:pt x="11" y="72"/>
                          <a:pt x="10" y="70"/>
                          <a:pt x="9" y="69"/>
                        </a:cubicBezTo>
                        <a:cubicBezTo>
                          <a:pt x="10" y="70"/>
                          <a:pt x="10" y="69"/>
                          <a:pt x="10" y="70"/>
                        </a:cubicBezTo>
                        <a:cubicBezTo>
                          <a:pt x="11" y="70"/>
                          <a:pt x="10" y="69"/>
                          <a:pt x="10" y="69"/>
                        </a:cubicBezTo>
                        <a:cubicBezTo>
                          <a:pt x="10" y="69"/>
                          <a:pt x="10" y="69"/>
                          <a:pt x="9" y="69"/>
                        </a:cubicBezTo>
                        <a:cubicBezTo>
                          <a:pt x="9" y="69"/>
                          <a:pt x="9" y="68"/>
                          <a:pt x="9" y="68"/>
                        </a:cubicBezTo>
                        <a:cubicBezTo>
                          <a:pt x="9" y="68"/>
                          <a:pt x="9" y="68"/>
                          <a:pt x="9" y="68"/>
                        </a:cubicBezTo>
                        <a:cubicBezTo>
                          <a:pt x="10" y="68"/>
                          <a:pt x="10" y="68"/>
                          <a:pt x="10" y="68"/>
                        </a:cubicBezTo>
                        <a:cubicBezTo>
                          <a:pt x="9" y="67"/>
                          <a:pt x="9" y="67"/>
                          <a:pt x="9" y="67"/>
                        </a:cubicBezTo>
                        <a:cubicBezTo>
                          <a:pt x="10" y="67"/>
                          <a:pt x="10" y="66"/>
                          <a:pt x="10" y="67"/>
                        </a:cubicBezTo>
                        <a:cubicBezTo>
                          <a:pt x="10" y="67"/>
                          <a:pt x="10" y="67"/>
                          <a:pt x="11" y="67"/>
                        </a:cubicBezTo>
                        <a:cubicBezTo>
                          <a:pt x="11" y="67"/>
                          <a:pt x="11" y="67"/>
                          <a:pt x="11" y="66"/>
                        </a:cubicBezTo>
                        <a:cubicBezTo>
                          <a:pt x="11" y="66"/>
                          <a:pt x="10" y="66"/>
                          <a:pt x="10" y="66"/>
                        </a:cubicBezTo>
                        <a:cubicBezTo>
                          <a:pt x="10" y="66"/>
                          <a:pt x="10" y="66"/>
                          <a:pt x="10" y="66"/>
                        </a:cubicBezTo>
                        <a:cubicBezTo>
                          <a:pt x="10" y="66"/>
                          <a:pt x="10" y="66"/>
                          <a:pt x="10" y="66"/>
                        </a:cubicBezTo>
                        <a:cubicBezTo>
                          <a:pt x="11" y="66"/>
                          <a:pt x="11" y="66"/>
                          <a:pt x="11" y="66"/>
                        </a:cubicBezTo>
                        <a:cubicBezTo>
                          <a:pt x="11" y="67"/>
                          <a:pt x="11" y="67"/>
                          <a:pt x="12" y="67"/>
                        </a:cubicBezTo>
                        <a:cubicBezTo>
                          <a:pt x="12" y="67"/>
                          <a:pt x="12" y="67"/>
                          <a:pt x="12" y="67"/>
                        </a:cubicBezTo>
                        <a:cubicBezTo>
                          <a:pt x="12" y="67"/>
                          <a:pt x="11" y="66"/>
                          <a:pt x="12" y="66"/>
                        </a:cubicBezTo>
                        <a:cubicBezTo>
                          <a:pt x="11" y="65"/>
                          <a:pt x="11" y="64"/>
                          <a:pt x="10" y="62"/>
                        </a:cubicBezTo>
                        <a:cubicBezTo>
                          <a:pt x="11" y="62"/>
                          <a:pt x="11" y="62"/>
                          <a:pt x="11" y="62"/>
                        </a:cubicBezTo>
                        <a:cubicBezTo>
                          <a:pt x="11" y="61"/>
                          <a:pt x="11" y="61"/>
                          <a:pt x="11" y="61"/>
                        </a:cubicBezTo>
                        <a:cubicBezTo>
                          <a:pt x="11" y="61"/>
                          <a:pt x="11" y="61"/>
                          <a:pt x="11" y="61"/>
                        </a:cubicBezTo>
                        <a:cubicBezTo>
                          <a:pt x="11" y="58"/>
                          <a:pt x="11" y="54"/>
                          <a:pt x="13" y="52"/>
                        </a:cubicBezTo>
                        <a:cubicBezTo>
                          <a:pt x="15" y="48"/>
                          <a:pt x="17" y="46"/>
                          <a:pt x="21" y="44"/>
                        </a:cubicBezTo>
                        <a:cubicBezTo>
                          <a:pt x="22" y="44"/>
                          <a:pt x="24" y="43"/>
                          <a:pt x="25" y="42"/>
                        </a:cubicBezTo>
                        <a:cubicBezTo>
                          <a:pt x="25" y="42"/>
                          <a:pt x="25" y="42"/>
                          <a:pt x="25" y="42"/>
                        </a:cubicBezTo>
                        <a:cubicBezTo>
                          <a:pt x="25" y="41"/>
                          <a:pt x="25" y="42"/>
                          <a:pt x="24" y="41"/>
                        </a:cubicBezTo>
                        <a:cubicBezTo>
                          <a:pt x="24" y="41"/>
                          <a:pt x="24" y="41"/>
                          <a:pt x="24" y="41"/>
                        </a:cubicBezTo>
                        <a:cubicBezTo>
                          <a:pt x="24" y="41"/>
                          <a:pt x="24" y="41"/>
                          <a:pt x="24" y="41"/>
                        </a:cubicBezTo>
                        <a:cubicBezTo>
                          <a:pt x="25" y="40"/>
                          <a:pt x="27" y="40"/>
                          <a:pt x="28" y="39"/>
                        </a:cubicBezTo>
                        <a:cubicBezTo>
                          <a:pt x="29" y="39"/>
                          <a:pt x="29" y="39"/>
                          <a:pt x="29" y="39"/>
                        </a:cubicBezTo>
                        <a:cubicBezTo>
                          <a:pt x="30" y="39"/>
                          <a:pt x="30" y="39"/>
                          <a:pt x="31" y="38"/>
                        </a:cubicBezTo>
                        <a:cubicBezTo>
                          <a:pt x="30" y="36"/>
                          <a:pt x="32" y="36"/>
                          <a:pt x="31" y="34"/>
                        </a:cubicBezTo>
                        <a:cubicBezTo>
                          <a:pt x="30" y="34"/>
                          <a:pt x="30" y="33"/>
                          <a:pt x="29" y="34"/>
                        </a:cubicBezTo>
                        <a:cubicBezTo>
                          <a:pt x="29" y="35"/>
                          <a:pt x="28" y="33"/>
                          <a:pt x="27" y="33"/>
                        </a:cubicBezTo>
                        <a:cubicBezTo>
                          <a:pt x="24" y="30"/>
                          <a:pt x="24" y="25"/>
                          <a:pt x="25" y="21"/>
                        </a:cubicBezTo>
                        <a:cubicBezTo>
                          <a:pt x="26" y="20"/>
                          <a:pt x="27" y="20"/>
                          <a:pt x="27" y="19"/>
                        </a:cubicBezTo>
                        <a:cubicBezTo>
                          <a:pt x="27" y="19"/>
                          <a:pt x="27" y="19"/>
                          <a:pt x="27" y="19"/>
                        </a:cubicBezTo>
                        <a:cubicBezTo>
                          <a:pt x="30" y="16"/>
                          <a:pt x="30" y="22"/>
                          <a:pt x="32" y="23"/>
                        </a:cubicBezTo>
                        <a:cubicBezTo>
                          <a:pt x="33" y="23"/>
                          <a:pt x="33" y="24"/>
                          <a:pt x="34" y="24"/>
                        </a:cubicBezTo>
                        <a:cubicBezTo>
                          <a:pt x="34" y="24"/>
                          <a:pt x="34" y="24"/>
                          <a:pt x="34" y="24"/>
                        </a:cubicBezTo>
                        <a:cubicBezTo>
                          <a:pt x="36" y="24"/>
                          <a:pt x="37" y="23"/>
                          <a:pt x="38" y="23"/>
                        </a:cubicBezTo>
                        <a:cubicBezTo>
                          <a:pt x="39" y="23"/>
                          <a:pt x="39" y="23"/>
                          <a:pt x="39" y="23"/>
                        </a:cubicBezTo>
                        <a:cubicBezTo>
                          <a:pt x="39" y="23"/>
                          <a:pt x="39" y="23"/>
                          <a:pt x="39" y="23"/>
                        </a:cubicBezTo>
                        <a:cubicBezTo>
                          <a:pt x="43" y="18"/>
                          <a:pt x="33" y="10"/>
                          <a:pt x="42" y="7"/>
                        </a:cubicBezTo>
                        <a:cubicBezTo>
                          <a:pt x="46" y="7"/>
                          <a:pt x="49" y="7"/>
                          <a:pt x="51" y="10"/>
                        </a:cubicBezTo>
                        <a:cubicBezTo>
                          <a:pt x="51" y="12"/>
                          <a:pt x="53" y="14"/>
                          <a:pt x="53" y="16"/>
                        </a:cubicBezTo>
                        <a:cubicBezTo>
                          <a:pt x="53" y="16"/>
                          <a:pt x="53" y="16"/>
                          <a:pt x="53" y="16"/>
                        </a:cubicBezTo>
                        <a:cubicBezTo>
                          <a:pt x="51" y="17"/>
                          <a:pt x="49" y="16"/>
                          <a:pt x="48" y="17"/>
                        </a:cubicBezTo>
                        <a:cubicBezTo>
                          <a:pt x="48" y="17"/>
                          <a:pt x="48" y="17"/>
                          <a:pt x="48" y="17"/>
                        </a:cubicBezTo>
                        <a:cubicBezTo>
                          <a:pt x="48" y="17"/>
                          <a:pt x="48" y="17"/>
                          <a:pt x="48" y="17"/>
                        </a:cubicBezTo>
                        <a:cubicBezTo>
                          <a:pt x="48" y="17"/>
                          <a:pt x="47" y="17"/>
                          <a:pt x="47" y="17"/>
                        </a:cubicBezTo>
                        <a:cubicBezTo>
                          <a:pt x="47" y="17"/>
                          <a:pt x="47" y="17"/>
                          <a:pt x="47" y="17"/>
                        </a:cubicBezTo>
                        <a:cubicBezTo>
                          <a:pt x="46" y="17"/>
                          <a:pt x="45" y="18"/>
                          <a:pt x="44" y="18"/>
                        </a:cubicBezTo>
                        <a:cubicBezTo>
                          <a:pt x="44" y="20"/>
                          <a:pt x="42" y="20"/>
                          <a:pt x="42" y="22"/>
                        </a:cubicBezTo>
                        <a:cubicBezTo>
                          <a:pt x="43" y="22"/>
                          <a:pt x="43" y="22"/>
                          <a:pt x="43" y="22"/>
                        </a:cubicBezTo>
                        <a:cubicBezTo>
                          <a:pt x="43" y="24"/>
                          <a:pt x="43" y="24"/>
                          <a:pt x="43" y="24"/>
                        </a:cubicBezTo>
                        <a:cubicBezTo>
                          <a:pt x="43" y="24"/>
                          <a:pt x="43" y="24"/>
                          <a:pt x="43" y="24"/>
                        </a:cubicBezTo>
                        <a:cubicBezTo>
                          <a:pt x="43" y="24"/>
                          <a:pt x="43" y="24"/>
                          <a:pt x="43" y="24"/>
                        </a:cubicBezTo>
                        <a:cubicBezTo>
                          <a:pt x="44" y="25"/>
                          <a:pt x="45" y="25"/>
                          <a:pt x="47" y="25"/>
                        </a:cubicBezTo>
                        <a:cubicBezTo>
                          <a:pt x="46" y="25"/>
                          <a:pt x="46" y="25"/>
                          <a:pt x="46" y="25"/>
                        </a:cubicBezTo>
                        <a:cubicBezTo>
                          <a:pt x="46" y="25"/>
                          <a:pt x="46" y="25"/>
                          <a:pt x="46" y="25"/>
                        </a:cubicBezTo>
                        <a:cubicBezTo>
                          <a:pt x="46" y="25"/>
                          <a:pt x="46" y="25"/>
                          <a:pt x="46" y="25"/>
                        </a:cubicBezTo>
                        <a:cubicBezTo>
                          <a:pt x="47" y="26"/>
                          <a:pt x="47" y="25"/>
                          <a:pt x="48" y="25"/>
                        </a:cubicBezTo>
                        <a:cubicBezTo>
                          <a:pt x="49" y="23"/>
                          <a:pt x="52" y="23"/>
                          <a:pt x="54" y="23"/>
                        </a:cubicBezTo>
                        <a:cubicBezTo>
                          <a:pt x="56" y="25"/>
                          <a:pt x="55" y="28"/>
                          <a:pt x="54" y="31"/>
                        </a:cubicBezTo>
                        <a:cubicBezTo>
                          <a:pt x="53" y="32"/>
                          <a:pt x="53" y="34"/>
                          <a:pt x="51" y="35"/>
                        </a:cubicBezTo>
                        <a:cubicBezTo>
                          <a:pt x="51" y="35"/>
                          <a:pt x="50" y="35"/>
                          <a:pt x="50" y="35"/>
                        </a:cubicBezTo>
                        <a:cubicBezTo>
                          <a:pt x="50" y="35"/>
                          <a:pt x="50" y="35"/>
                          <a:pt x="50" y="35"/>
                        </a:cubicBezTo>
                        <a:cubicBezTo>
                          <a:pt x="50" y="36"/>
                          <a:pt x="48" y="35"/>
                          <a:pt x="48" y="35"/>
                        </a:cubicBezTo>
                        <a:cubicBezTo>
                          <a:pt x="47" y="35"/>
                          <a:pt x="45" y="35"/>
                          <a:pt x="44" y="35"/>
                        </a:cubicBezTo>
                        <a:cubicBezTo>
                          <a:pt x="43" y="35"/>
                          <a:pt x="43" y="34"/>
                          <a:pt x="42" y="34"/>
                        </a:cubicBezTo>
                        <a:cubicBezTo>
                          <a:pt x="42" y="34"/>
                          <a:pt x="42" y="33"/>
                          <a:pt x="41" y="33"/>
                        </a:cubicBezTo>
                        <a:cubicBezTo>
                          <a:pt x="40" y="33"/>
                          <a:pt x="40" y="34"/>
                          <a:pt x="40" y="35"/>
                        </a:cubicBezTo>
                        <a:cubicBezTo>
                          <a:pt x="41" y="35"/>
                          <a:pt x="42" y="36"/>
                          <a:pt x="41" y="37"/>
                        </a:cubicBezTo>
                        <a:cubicBezTo>
                          <a:pt x="40" y="38"/>
                          <a:pt x="43" y="38"/>
                          <a:pt x="42" y="39"/>
                        </a:cubicBezTo>
                        <a:cubicBezTo>
                          <a:pt x="43" y="40"/>
                          <a:pt x="43" y="40"/>
                          <a:pt x="44" y="41"/>
                        </a:cubicBezTo>
                        <a:cubicBezTo>
                          <a:pt x="39" y="40"/>
                          <a:pt x="33" y="39"/>
                          <a:pt x="29" y="42"/>
                        </a:cubicBezTo>
                        <a:cubicBezTo>
                          <a:pt x="29" y="43"/>
                          <a:pt x="27" y="43"/>
                          <a:pt x="27" y="45"/>
                        </a:cubicBezTo>
                        <a:cubicBezTo>
                          <a:pt x="30" y="48"/>
                          <a:pt x="34" y="44"/>
                          <a:pt x="37" y="47"/>
                        </a:cubicBezTo>
                        <a:cubicBezTo>
                          <a:pt x="39" y="48"/>
                          <a:pt x="40" y="50"/>
                          <a:pt x="40" y="52"/>
                        </a:cubicBezTo>
                        <a:cubicBezTo>
                          <a:pt x="38" y="53"/>
                          <a:pt x="35" y="54"/>
                          <a:pt x="34" y="56"/>
                        </a:cubicBezTo>
                        <a:cubicBezTo>
                          <a:pt x="33" y="56"/>
                          <a:pt x="33" y="57"/>
                          <a:pt x="33" y="57"/>
                        </a:cubicBezTo>
                        <a:cubicBezTo>
                          <a:pt x="32" y="58"/>
                          <a:pt x="31" y="59"/>
                          <a:pt x="31" y="60"/>
                        </a:cubicBezTo>
                        <a:cubicBezTo>
                          <a:pt x="32" y="61"/>
                          <a:pt x="34" y="61"/>
                          <a:pt x="35" y="61"/>
                        </a:cubicBezTo>
                        <a:cubicBezTo>
                          <a:pt x="37" y="60"/>
                          <a:pt x="39" y="59"/>
                          <a:pt x="41" y="59"/>
                        </a:cubicBezTo>
                        <a:cubicBezTo>
                          <a:pt x="42" y="59"/>
                          <a:pt x="42" y="59"/>
                          <a:pt x="42" y="59"/>
                        </a:cubicBezTo>
                        <a:cubicBezTo>
                          <a:pt x="40" y="60"/>
                          <a:pt x="43" y="60"/>
                          <a:pt x="42" y="61"/>
                        </a:cubicBezTo>
                        <a:cubicBezTo>
                          <a:pt x="42" y="62"/>
                          <a:pt x="42" y="62"/>
                          <a:pt x="42" y="62"/>
                        </a:cubicBezTo>
                        <a:cubicBezTo>
                          <a:pt x="43" y="60"/>
                          <a:pt x="43" y="60"/>
                          <a:pt x="43" y="60"/>
                        </a:cubicBezTo>
                        <a:cubicBezTo>
                          <a:pt x="44" y="61"/>
                          <a:pt x="44" y="61"/>
                          <a:pt x="44" y="61"/>
                        </a:cubicBezTo>
                        <a:cubicBezTo>
                          <a:pt x="45" y="60"/>
                          <a:pt x="45" y="58"/>
                          <a:pt x="47" y="57"/>
                        </a:cubicBezTo>
                        <a:cubicBezTo>
                          <a:pt x="49" y="58"/>
                          <a:pt x="52" y="59"/>
                          <a:pt x="53" y="60"/>
                        </a:cubicBezTo>
                        <a:cubicBezTo>
                          <a:pt x="54" y="63"/>
                          <a:pt x="54" y="67"/>
                          <a:pt x="53" y="69"/>
                        </a:cubicBezTo>
                        <a:cubicBezTo>
                          <a:pt x="51" y="72"/>
                          <a:pt x="49" y="75"/>
                          <a:pt x="47" y="77"/>
                        </a:cubicBezTo>
                        <a:cubicBezTo>
                          <a:pt x="49" y="76"/>
                          <a:pt x="51" y="74"/>
                          <a:pt x="54" y="74"/>
                        </a:cubicBezTo>
                        <a:cubicBezTo>
                          <a:pt x="54" y="74"/>
                          <a:pt x="53" y="74"/>
                          <a:pt x="52" y="75"/>
                        </a:cubicBezTo>
                        <a:cubicBezTo>
                          <a:pt x="52" y="75"/>
                          <a:pt x="51" y="75"/>
                          <a:pt x="50" y="76"/>
                        </a:cubicBezTo>
                        <a:close/>
                        <a:moveTo>
                          <a:pt x="54" y="84"/>
                        </a:moveTo>
                        <a:cubicBezTo>
                          <a:pt x="53" y="84"/>
                          <a:pt x="53" y="84"/>
                          <a:pt x="53" y="84"/>
                        </a:cubicBezTo>
                        <a:cubicBezTo>
                          <a:pt x="53" y="85"/>
                          <a:pt x="54" y="84"/>
                          <a:pt x="54" y="84"/>
                        </a:cubicBezTo>
                        <a:close/>
                        <a:moveTo>
                          <a:pt x="55" y="87"/>
                        </a:moveTo>
                        <a:cubicBezTo>
                          <a:pt x="54" y="87"/>
                          <a:pt x="54" y="87"/>
                          <a:pt x="54" y="87"/>
                        </a:cubicBezTo>
                        <a:cubicBezTo>
                          <a:pt x="55" y="86"/>
                          <a:pt x="55" y="86"/>
                          <a:pt x="55" y="86"/>
                        </a:cubicBezTo>
                        <a:lnTo>
                          <a:pt x="55" y="87"/>
                        </a:lnTo>
                        <a:close/>
                        <a:moveTo>
                          <a:pt x="56" y="75"/>
                        </a:moveTo>
                        <a:cubicBezTo>
                          <a:pt x="55" y="76"/>
                          <a:pt x="54" y="76"/>
                          <a:pt x="54" y="76"/>
                        </a:cubicBezTo>
                        <a:cubicBezTo>
                          <a:pt x="54" y="76"/>
                          <a:pt x="54" y="76"/>
                          <a:pt x="54" y="76"/>
                        </a:cubicBezTo>
                        <a:cubicBezTo>
                          <a:pt x="54" y="76"/>
                          <a:pt x="54" y="76"/>
                          <a:pt x="54" y="77"/>
                        </a:cubicBezTo>
                        <a:cubicBezTo>
                          <a:pt x="53" y="77"/>
                          <a:pt x="53" y="77"/>
                          <a:pt x="52" y="78"/>
                        </a:cubicBezTo>
                        <a:cubicBezTo>
                          <a:pt x="52" y="76"/>
                          <a:pt x="53" y="77"/>
                          <a:pt x="54" y="77"/>
                        </a:cubicBezTo>
                        <a:cubicBezTo>
                          <a:pt x="54" y="76"/>
                          <a:pt x="54" y="76"/>
                          <a:pt x="54" y="76"/>
                        </a:cubicBezTo>
                        <a:cubicBezTo>
                          <a:pt x="54" y="76"/>
                          <a:pt x="54" y="76"/>
                          <a:pt x="54" y="76"/>
                        </a:cubicBezTo>
                        <a:cubicBezTo>
                          <a:pt x="55" y="74"/>
                          <a:pt x="55" y="74"/>
                          <a:pt x="55" y="74"/>
                        </a:cubicBezTo>
                        <a:cubicBezTo>
                          <a:pt x="55" y="74"/>
                          <a:pt x="55" y="74"/>
                          <a:pt x="55" y="74"/>
                        </a:cubicBezTo>
                        <a:cubicBezTo>
                          <a:pt x="56" y="74"/>
                          <a:pt x="56" y="74"/>
                          <a:pt x="56" y="74"/>
                        </a:cubicBezTo>
                        <a:cubicBezTo>
                          <a:pt x="56" y="75"/>
                          <a:pt x="55" y="75"/>
                          <a:pt x="56" y="75"/>
                        </a:cubicBezTo>
                        <a:close/>
                        <a:moveTo>
                          <a:pt x="57" y="85"/>
                        </a:moveTo>
                        <a:cubicBezTo>
                          <a:pt x="56" y="85"/>
                          <a:pt x="56" y="85"/>
                          <a:pt x="56" y="85"/>
                        </a:cubicBezTo>
                        <a:cubicBezTo>
                          <a:pt x="57" y="85"/>
                          <a:pt x="57" y="85"/>
                          <a:pt x="57" y="85"/>
                        </a:cubicBezTo>
                        <a:close/>
                        <a:moveTo>
                          <a:pt x="61" y="79"/>
                        </a:moveTo>
                        <a:cubicBezTo>
                          <a:pt x="61" y="79"/>
                          <a:pt x="61" y="79"/>
                          <a:pt x="60" y="79"/>
                        </a:cubicBezTo>
                        <a:cubicBezTo>
                          <a:pt x="60" y="79"/>
                          <a:pt x="60" y="79"/>
                          <a:pt x="60" y="79"/>
                        </a:cubicBezTo>
                        <a:cubicBezTo>
                          <a:pt x="60" y="79"/>
                          <a:pt x="60" y="79"/>
                          <a:pt x="60" y="78"/>
                        </a:cubicBezTo>
                        <a:cubicBezTo>
                          <a:pt x="60" y="78"/>
                          <a:pt x="60" y="79"/>
                          <a:pt x="60" y="79"/>
                        </a:cubicBezTo>
                        <a:cubicBezTo>
                          <a:pt x="60" y="79"/>
                          <a:pt x="60" y="79"/>
                          <a:pt x="60" y="79"/>
                        </a:cubicBezTo>
                        <a:cubicBezTo>
                          <a:pt x="61" y="79"/>
                          <a:pt x="61" y="79"/>
                          <a:pt x="61" y="79"/>
                        </a:cubicBezTo>
                        <a:close/>
                        <a:moveTo>
                          <a:pt x="79" y="73"/>
                        </a:moveTo>
                        <a:cubicBezTo>
                          <a:pt x="79" y="73"/>
                          <a:pt x="79" y="73"/>
                          <a:pt x="79" y="73"/>
                        </a:cubicBezTo>
                        <a:cubicBezTo>
                          <a:pt x="79" y="73"/>
                          <a:pt x="79" y="73"/>
                          <a:pt x="79" y="73"/>
                        </a:cubicBezTo>
                        <a:cubicBezTo>
                          <a:pt x="79" y="73"/>
                          <a:pt x="79" y="73"/>
                          <a:pt x="79" y="73"/>
                        </a:cubicBezTo>
                        <a:close/>
                        <a:moveTo>
                          <a:pt x="79" y="73"/>
                        </a:moveTo>
                        <a:cubicBezTo>
                          <a:pt x="79" y="73"/>
                          <a:pt x="80" y="73"/>
                          <a:pt x="80" y="73"/>
                        </a:cubicBezTo>
                        <a:cubicBezTo>
                          <a:pt x="80" y="73"/>
                          <a:pt x="80" y="73"/>
                          <a:pt x="79" y="73"/>
                        </a:cubicBezTo>
                        <a:close/>
                        <a:moveTo>
                          <a:pt x="85" y="70"/>
                        </a:moveTo>
                        <a:cubicBezTo>
                          <a:pt x="85" y="70"/>
                          <a:pt x="86" y="70"/>
                          <a:pt x="86" y="70"/>
                        </a:cubicBezTo>
                        <a:cubicBezTo>
                          <a:pt x="86" y="70"/>
                          <a:pt x="87" y="69"/>
                          <a:pt x="87" y="69"/>
                        </a:cubicBezTo>
                        <a:cubicBezTo>
                          <a:pt x="87" y="69"/>
                          <a:pt x="87" y="69"/>
                          <a:pt x="87" y="69"/>
                        </a:cubicBezTo>
                        <a:cubicBezTo>
                          <a:pt x="87" y="69"/>
                          <a:pt x="87" y="69"/>
                          <a:pt x="87" y="69"/>
                        </a:cubicBezTo>
                        <a:cubicBezTo>
                          <a:pt x="88" y="69"/>
                          <a:pt x="88" y="68"/>
                          <a:pt x="89" y="68"/>
                        </a:cubicBezTo>
                        <a:cubicBezTo>
                          <a:pt x="89" y="69"/>
                          <a:pt x="87" y="69"/>
                          <a:pt x="87" y="69"/>
                        </a:cubicBezTo>
                        <a:cubicBezTo>
                          <a:pt x="87" y="69"/>
                          <a:pt x="87" y="69"/>
                          <a:pt x="87" y="69"/>
                        </a:cubicBezTo>
                        <a:cubicBezTo>
                          <a:pt x="87" y="69"/>
                          <a:pt x="87" y="69"/>
                          <a:pt x="87" y="69"/>
                        </a:cubicBezTo>
                        <a:cubicBezTo>
                          <a:pt x="87" y="70"/>
                          <a:pt x="86" y="71"/>
                          <a:pt x="85" y="71"/>
                        </a:cubicBezTo>
                        <a:cubicBezTo>
                          <a:pt x="85" y="71"/>
                          <a:pt x="85" y="71"/>
                          <a:pt x="85" y="71"/>
                        </a:cubicBezTo>
                        <a:cubicBezTo>
                          <a:pt x="85" y="71"/>
                          <a:pt x="85" y="71"/>
                          <a:pt x="85" y="71"/>
                        </a:cubicBezTo>
                        <a:cubicBezTo>
                          <a:pt x="84" y="71"/>
                          <a:pt x="84" y="71"/>
                          <a:pt x="84" y="71"/>
                        </a:cubicBezTo>
                        <a:cubicBezTo>
                          <a:pt x="84" y="70"/>
                          <a:pt x="85" y="71"/>
                          <a:pt x="85" y="70"/>
                        </a:cubicBezTo>
                        <a:close/>
                        <a:moveTo>
                          <a:pt x="86" y="74"/>
                        </a:moveTo>
                        <a:cubicBezTo>
                          <a:pt x="85" y="74"/>
                          <a:pt x="85" y="74"/>
                          <a:pt x="85" y="74"/>
                        </a:cubicBezTo>
                        <a:cubicBezTo>
                          <a:pt x="85" y="74"/>
                          <a:pt x="85" y="74"/>
                          <a:pt x="85" y="74"/>
                        </a:cubicBezTo>
                        <a:lnTo>
                          <a:pt x="86" y="74"/>
                        </a:lnTo>
                        <a:close/>
                        <a:moveTo>
                          <a:pt x="85" y="72"/>
                        </a:moveTo>
                        <a:cubicBezTo>
                          <a:pt x="84" y="73"/>
                          <a:pt x="83" y="74"/>
                          <a:pt x="82" y="73"/>
                        </a:cubicBezTo>
                        <a:cubicBezTo>
                          <a:pt x="82" y="73"/>
                          <a:pt x="82" y="73"/>
                          <a:pt x="82" y="73"/>
                        </a:cubicBezTo>
                        <a:cubicBezTo>
                          <a:pt x="82" y="73"/>
                          <a:pt x="82" y="73"/>
                          <a:pt x="82" y="73"/>
                        </a:cubicBezTo>
                        <a:cubicBezTo>
                          <a:pt x="83" y="73"/>
                          <a:pt x="84" y="73"/>
                          <a:pt x="85" y="72"/>
                        </a:cubicBezTo>
                        <a:close/>
                        <a:moveTo>
                          <a:pt x="83" y="76"/>
                        </a:moveTo>
                        <a:cubicBezTo>
                          <a:pt x="83" y="76"/>
                          <a:pt x="83" y="76"/>
                          <a:pt x="83" y="76"/>
                        </a:cubicBezTo>
                        <a:cubicBezTo>
                          <a:pt x="83" y="76"/>
                          <a:pt x="83" y="76"/>
                          <a:pt x="83" y="76"/>
                        </a:cubicBezTo>
                        <a:cubicBezTo>
                          <a:pt x="83" y="76"/>
                          <a:pt x="83" y="76"/>
                          <a:pt x="83" y="76"/>
                        </a:cubicBezTo>
                        <a:cubicBezTo>
                          <a:pt x="83" y="76"/>
                          <a:pt x="83" y="76"/>
                          <a:pt x="83" y="76"/>
                        </a:cubicBezTo>
                        <a:cubicBezTo>
                          <a:pt x="82" y="76"/>
                          <a:pt x="82" y="76"/>
                          <a:pt x="82" y="76"/>
                        </a:cubicBezTo>
                        <a:cubicBezTo>
                          <a:pt x="82" y="75"/>
                          <a:pt x="82" y="75"/>
                          <a:pt x="83" y="75"/>
                        </a:cubicBezTo>
                        <a:cubicBezTo>
                          <a:pt x="83" y="75"/>
                          <a:pt x="83" y="75"/>
                          <a:pt x="83" y="75"/>
                        </a:cubicBezTo>
                        <a:lnTo>
                          <a:pt x="83" y="76"/>
                        </a:lnTo>
                        <a:close/>
                        <a:moveTo>
                          <a:pt x="83" y="75"/>
                        </a:moveTo>
                        <a:cubicBezTo>
                          <a:pt x="83" y="75"/>
                          <a:pt x="84" y="75"/>
                          <a:pt x="84" y="75"/>
                        </a:cubicBezTo>
                        <a:cubicBezTo>
                          <a:pt x="84" y="75"/>
                          <a:pt x="84" y="75"/>
                          <a:pt x="83" y="75"/>
                        </a:cubicBezTo>
                        <a:close/>
                        <a:moveTo>
                          <a:pt x="84" y="71"/>
                        </a:moveTo>
                        <a:cubicBezTo>
                          <a:pt x="83" y="71"/>
                          <a:pt x="83" y="71"/>
                          <a:pt x="83" y="71"/>
                        </a:cubicBezTo>
                        <a:cubicBezTo>
                          <a:pt x="84" y="72"/>
                          <a:pt x="84" y="72"/>
                          <a:pt x="84" y="72"/>
                        </a:cubicBezTo>
                        <a:cubicBezTo>
                          <a:pt x="83" y="71"/>
                          <a:pt x="83" y="71"/>
                          <a:pt x="83" y="71"/>
                        </a:cubicBezTo>
                        <a:lnTo>
                          <a:pt x="84" y="71"/>
                        </a:lnTo>
                        <a:close/>
                        <a:moveTo>
                          <a:pt x="81" y="72"/>
                        </a:moveTo>
                        <a:cubicBezTo>
                          <a:pt x="81" y="72"/>
                          <a:pt x="82" y="72"/>
                          <a:pt x="83" y="72"/>
                        </a:cubicBezTo>
                        <a:cubicBezTo>
                          <a:pt x="83" y="72"/>
                          <a:pt x="83" y="72"/>
                          <a:pt x="83" y="72"/>
                        </a:cubicBezTo>
                        <a:cubicBezTo>
                          <a:pt x="82" y="72"/>
                          <a:pt x="82" y="72"/>
                          <a:pt x="81" y="73"/>
                        </a:cubicBezTo>
                        <a:lnTo>
                          <a:pt x="81" y="72"/>
                        </a:lnTo>
                        <a:close/>
                        <a:moveTo>
                          <a:pt x="82" y="77"/>
                        </a:moveTo>
                        <a:cubicBezTo>
                          <a:pt x="82" y="77"/>
                          <a:pt x="83" y="76"/>
                          <a:pt x="84" y="76"/>
                        </a:cubicBezTo>
                        <a:cubicBezTo>
                          <a:pt x="85" y="76"/>
                          <a:pt x="85" y="75"/>
                          <a:pt x="86" y="75"/>
                        </a:cubicBezTo>
                        <a:cubicBezTo>
                          <a:pt x="86" y="75"/>
                          <a:pt x="86" y="75"/>
                          <a:pt x="86" y="75"/>
                        </a:cubicBezTo>
                        <a:cubicBezTo>
                          <a:pt x="85" y="75"/>
                          <a:pt x="86" y="75"/>
                          <a:pt x="86" y="74"/>
                        </a:cubicBezTo>
                        <a:cubicBezTo>
                          <a:pt x="86" y="75"/>
                          <a:pt x="86" y="75"/>
                          <a:pt x="86" y="75"/>
                        </a:cubicBezTo>
                        <a:cubicBezTo>
                          <a:pt x="86" y="75"/>
                          <a:pt x="87" y="74"/>
                          <a:pt x="87" y="74"/>
                        </a:cubicBezTo>
                        <a:cubicBezTo>
                          <a:pt x="87" y="75"/>
                          <a:pt x="87" y="75"/>
                          <a:pt x="87" y="75"/>
                        </a:cubicBezTo>
                        <a:cubicBezTo>
                          <a:pt x="88" y="74"/>
                          <a:pt x="88" y="74"/>
                          <a:pt x="88" y="74"/>
                        </a:cubicBezTo>
                        <a:cubicBezTo>
                          <a:pt x="89" y="74"/>
                          <a:pt x="89" y="74"/>
                          <a:pt x="89" y="74"/>
                        </a:cubicBezTo>
                        <a:cubicBezTo>
                          <a:pt x="88" y="75"/>
                          <a:pt x="88" y="75"/>
                          <a:pt x="88" y="75"/>
                        </a:cubicBezTo>
                        <a:cubicBezTo>
                          <a:pt x="88" y="75"/>
                          <a:pt x="88" y="75"/>
                          <a:pt x="88" y="75"/>
                        </a:cubicBezTo>
                        <a:cubicBezTo>
                          <a:pt x="88" y="75"/>
                          <a:pt x="88" y="75"/>
                          <a:pt x="88" y="75"/>
                        </a:cubicBezTo>
                        <a:cubicBezTo>
                          <a:pt x="88" y="76"/>
                          <a:pt x="88" y="76"/>
                          <a:pt x="88" y="76"/>
                        </a:cubicBezTo>
                        <a:cubicBezTo>
                          <a:pt x="87" y="76"/>
                          <a:pt x="87" y="76"/>
                          <a:pt x="87" y="76"/>
                        </a:cubicBezTo>
                        <a:cubicBezTo>
                          <a:pt x="87" y="76"/>
                          <a:pt x="88" y="76"/>
                          <a:pt x="88" y="75"/>
                        </a:cubicBezTo>
                        <a:cubicBezTo>
                          <a:pt x="88" y="75"/>
                          <a:pt x="88" y="75"/>
                          <a:pt x="88" y="75"/>
                        </a:cubicBezTo>
                        <a:cubicBezTo>
                          <a:pt x="88" y="75"/>
                          <a:pt x="87" y="75"/>
                          <a:pt x="87" y="76"/>
                        </a:cubicBezTo>
                        <a:cubicBezTo>
                          <a:pt x="87" y="76"/>
                          <a:pt x="87" y="76"/>
                          <a:pt x="87" y="76"/>
                        </a:cubicBezTo>
                        <a:cubicBezTo>
                          <a:pt x="87" y="76"/>
                          <a:pt x="86" y="76"/>
                          <a:pt x="85" y="77"/>
                        </a:cubicBezTo>
                        <a:cubicBezTo>
                          <a:pt x="85" y="77"/>
                          <a:pt x="85" y="77"/>
                          <a:pt x="85" y="77"/>
                        </a:cubicBezTo>
                        <a:cubicBezTo>
                          <a:pt x="85" y="77"/>
                          <a:pt x="85" y="77"/>
                          <a:pt x="85" y="77"/>
                        </a:cubicBezTo>
                        <a:cubicBezTo>
                          <a:pt x="85" y="77"/>
                          <a:pt x="85" y="77"/>
                          <a:pt x="85" y="77"/>
                        </a:cubicBezTo>
                        <a:cubicBezTo>
                          <a:pt x="85" y="77"/>
                          <a:pt x="85" y="77"/>
                          <a:pt x="85" y="77"/>
                        </a:cubicBezTo>
                        <a:cubicBezTo>
                          <a:pt x="85" y="76"/>
                          <a:pt x="85" y="76"/>
                          <a:pt x="85" y="76"/>
                        </a:cubicBezTo>
                        <a:cubicBezTo>
                          <a:pt x="85" y="77"/>
                          <a:pt x="85" y="77"/>
                          <a:pt x="85" y="77"/>
                        </a:cubicBezTo>
                        <a:cubicBezTo>
                          <a:pt x="85" y="77"/>
                          <a:pt x="85" y="77"/>
                          <a:pt x="85" y="77"/>
                        </a:cubicBezTo>
                        <a:cubicBezTo>
                          <a:pt x="86" y="76"/>
                          <a:pt x="86" y="76"/>
                          <a:pt x="86" y="76"/>
                        </a:cubicBezTo>
                        <a:cubicBezTo>
                          <a:pt x="85" y="76"/>
                          <a:pt x="84" y="77"/>
                          <a:pt x="83" y="77"/>
                        </a:cubicBezTo>
                        <a:cubicBezTo>
                          <a:pt x="83" y="77"/>
                          <a:pt x="83" y="77"/>
                          <a:pt x="84" y="77"/>
                        </a:cubicBezTo>
                        <a:cubicBezTo>
                          <a:pt x="83" y="77"/>
                          <a:pt x="82" y="78"/>
                          <a:pt x="82" y="77"/>
                        </a:cubicBezTo>
                        <a:close/>
                        <a:moveTo>
                          <a:pt x="89" y="77"/>
                        </a:moveTo>
                        <a:cubicBezTo>
                          <a:pt x="87" y="78"/>
                          <a:pt x="85" y="78"/>
                          <a:pt x="83" y="79"/>
                        </a:cubicBezTo>
                        <a:cubicBezTo>
                          <a:pt x="85" y="77"/>
                          <a:pt x="87" y="77"/>
                          <a:pt x="89" y="76"/>
                        </a:cubicBezTo>
                        <a:cubicBezTo>
                          <a:pt x="89" y="76"/>
                          <a:pt x="89" y="76"/>
                          <a:pt x="89" y="76"/>
                        </a:cubicBezTo>
                        <a:cubicBezTo>
                          <a:pt x="89" y="76"/>
                          <a:pt x="89" y="77"/>
                          <a:pt x="89" y="77"/>
                        </a:cubicBezTo>
                        <a:close/>
                        <a:moveTo>
                          <a:pt x="97" y="72"/>
                        </a:moveTo>
                        <a:cubicBezTo>
                          <a:pt x="97" y="72"/>
                          <a:pt x="97" y="72"/>
                          <a:pt x="98" y="72"/>
                        </a:cubicBezTo>
                        <a:cubicBezTo>
                          <a:pt x="97" y="73"/>
                          <a:pt x="97" y="73"/>
                          <a:pt x="97" y="73"/>
                        </a:cubicBezTo>
                        <a:cubicBezTo>
                          <a:pt x="97" y="73"/>
                          <a:pt x="97" y="73"/>
                          <a:pt x="97" y="72"/>
                        </a:cubicBezTo>
                        <a:close/>
                        <a:moveTo>
                          <a:pt x="98" y="74"/>
                        </a:moveTo>
                        <a:cubicBezTo>
                          <a:pt x="98" y="74"/>
                          <a:pt x="98" y="74"/>
                          <a:pt x="98" y="73"/>
                        </a:cubicBezTo>
                        <a:cubicBezTo>
                          <a:pt x="98" y="73"/>
                          <a:pt x="98" y="73"/>
                          <a:pt x="98" y="73"/>
                        </a:cubicBezTo>
                        <a:cubicBezTo>
                          <a:pt x="97" y="74"/>
                          <a:pt x="97" y="74"/>
                          <a:pt x="97" y="74"/>
                        </a:cubicBezTo>
                        <a:cubicBezTo>
                          <a:pt x="97" y="73"/>
                          <a:pt x="97" y="73"/>
                          <a:pt x="98" y="73"/>
                        </a:cubicBezTo>
                        <a:cubicBezTo>
                          <a:pt x="98" y="73"/>
                          <a:pt x="98" y="73"/>
                          <a:pt x="98" y="73"/>
                        </a:cubicBezTo>
                        <a:cubicBezTo>
                          <a:pt x="98" y="74"/>
                          <a:pt x="99" y="73"/>
                          <a:pt x="99" y="73"/>
                        </a:cubicBezTo>
                        <a:lnTo>
                          <a:pt x="98" y="74"/>
                        </a:lnTo>
                        <a:close/>
                      </a:path>
                    </a:pathLst>
                  </a:custGeom>
                  <a:solidFill>
                    <a:srgbClr val="D32F2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103" name="Freeform 35"/>
                  <p:cNvSpPr>
                    <a:spLocks noEditPoints="1"/>
                  </p:cNvSpPr>
                  <p:nvPr/>
                </p:nvSpPr>
                <p:spPr bwMode="auto">
                  <a:xfrm>
                    <a:off x="3691392" y="3010581"/>
                    <a:ext cx="2828925" cy="1133475"/>
                  </a:xfrm>
                  <a:custGeom>
                    <a:avLst/>
                    <a:gdLst>
                      <a:gd name="T0" fmla="*/ 2640330 w 90"/>
                      <a:gd name="T1" fmla="*/ 188912 h 36"/>
                      <a:gd name="T2" fmla="*/ 2388870 w 90"/>
                      <a:gd name="T3" fmla="*/ 62971 h 36"/>
                      <a:gd name="T4" fmla="*/ 2043113 w 90"/>
                      <a:gd name="T5" fmla="*/ 0 h 36"/>
                      <a:gd name="T6" fmla="*/ 1697355 w 90"/>
                      <a:gd name="T7" fmla="*/ 62971 h 36"/>
                      <a:gd name="T8" fmla="*/ 1540192 w 90"/>
                      <a:gd name="T9" fmla="*/ 125942 h 36"/>
                      <a:gd name="T10" fmla="*/ 1383030 w 90"/>
                      <a:gd name="T11" fmla="*/ 220398 h 36"/>
                      <a:gd name="T12" fmla="*/ 1288733 w 90"/>
                      <a:gd name="T13" fmla="*/ 283369 h 36"/>
                      <a:gd name="T14" fmla="*/ 1131570 w 90"/>
                      <a:gd name="T15" fmla="*/ 377825 h 36"/>
                      <a:gd name="T16" fmla="*/ 1131570 w 90"/>
                      <a:gd name="T17" fmla="*/ 251883 h 36"/>
                      <a:gd name="T18" fmla="*/ 848677 w 90"/>
                      <a:gd name="T19" fmla="*/ 472281 h 36"/>
                      <a:gd name="T20" fmla="*/ 974407 w 90"/>
                      <a:gd name="T21" fmla="*/ 472281 h 36"/>
                      <a:gd name="T22" fmla="*/ 377190 w 90"/>
                      <a:gd name="T23" fmla="*/ 913077 h 36"/>
                      <a:gd name="T24" fmla="*/ 251460 w 90"/>
                      <a:gd name="T25" fmla="*/ 944562 h 36"/>
                      <a:gd name="T26" fmla="*/ 31433 w 90"/>
                      <a:gd name="T27" fmla="*/ 1039019 h 36"/>
                      <a:gd name="T28" fmla="*/ 220027 w 90"/>
                      <a:gd name="T29" fmla="*/ 1070504 h 36"/>
                      <a:gd name="T30" fmla="*/ 660083 w 90"/>
                      <a:gd name="T31" fmla="*/ 1070504 h 36"/>
                      <a:gd name="T32" fmla="*/ 942975 w 90"/>
                      <a:gd name="T33" fmla="*/ 976048 h 36"/>
                      <a:gd name="T34" fmla="*/ 1257300 w 90"/>
                      <a:gd name="T35" fmla="*/ 755650 h 36"/>
                      <a:gd name="T36" fmla="*/ 1351598 w 90"/>
                      <a:gd name="T37" fmla="*/ 692679 h 36"/>
                      <a:gd name="T38" fmla="*/ 1477327 w 90"/>
                      <a:gd name="T39" fmla="*/ 503767 h 36"/>
                      <a:gd name="T40" fmla="*/ 2137410 w 90"/>
                      <a:gd name="T41" fmla="*/ 188912 h 36"/>
                      <a:gd name="T42" fmla="*/ 2734628 w 90"/>
                      <a:gd name="T43" fmla="*/ 283369 h 36"/>
                      <a:gd name="T44" fmla="*/ 628650 w 90"/>
                      <a:gd name="T45" fmla="*/ 818621 h 36"/>
                      <a:gd name="T46" fmla="*/ 1288733 w 90"/>
                      <a:gd name="T47" fmla="*/ 472281 h 36"/>
                      <a:gd name="T48" fmla="*/ 1194435 w 90"/>
                      <a:gd name="T49" fmla="*/ 535252 h 36"/>
                      <a:gd name="T50" fmla="*/ 1068705 w 90"/>
                      <a:gd name="T51" fmla="*/ 346340 h 36"/>
                      <a:gd name="T52" fmla="*/ 1068705 w 90"/>
                      <a:gd name="T53" fmla="*/ 440796 h 36"/>
                      <a:gd name="T54" fmla="*/ 1100138 w 90"/>
                      <a:gd name="T55" fmla="*/ 661194 h 36"/>
                      <a:gd name="T56" fmla="*/ 1068705 w 90"/>
                      <a:gd name="T57" fmla="*/ 692679 h 36"/>
                      <a:gd name="T58" fmla="*/ 1068705 w 90"/>
                      <a:gd name="T59" fmla="*/ 503767 h 36"/>
                      <a:gd name="T60" fmla="*/ 974407 w 90"/>
                      <a:gd name="T61" fmla="*/ 566738 h 36"/>
                      <a:gd name="T62" fmla="*/ 1005840 w 90"/>
                      <a:gd name="T63" fmla="*/ 566738 h 36"/>
                      <a:gd name="T64" fmla="*/ 1005840 w 90"/>
                      <a:gd name="T65" fmla="*/ 598223 h 36"/>
                      <a:gd name="T66" fmla="*/ 1225868 w 90"/>
                      <a:gd name="T67" fmla="*/ 787135 h 36"/>
                      <a:gd name="T68" fmla="*/ 1225868 w 90"/>
                      <a:gd name="T69" fmla="*/ 629708 h 36"/>
                      <a:gd name="T70" fmla="*/ 1131570 w 90"/>
                      <a:gd name="T71" fmla="*/ 724165 h 36"/>
                      <a:gd name="T72" fmla="*/ 1100138 w 90"/>
                      <a:gd name="T73" fmla="*/ 724165 h 36"/>
                      <a:gd name="T74" fmla="*/ 1257300 w 90"/>
                      <a:gd name="T75" fmla="*/ 598223 h 36"/>
                      <a:gd name="T76" fmla="*/ 1383030 w 90"/>
                      <a:gd name="T77" fmla="*/ 503767 h 36"/>
                      <a:gd name="T78" fmla="*/ 1728787 w 90"/>
                      <a:gd name="T79" fmla="*/ 94456 h 36"/>
                      <a:gd name="T80" fmla="*/ 1760220 w 90"/>
                      <a:gd name="T81" fmla="*/ 125942 h 36"/>
                      <a:gd name="T82" fmla="*/ 1665922 w 90"/>
                      <a:gd name="T83" fmla="*/ 157427 h 36"/>
                      <a:gd name="T84" fmla="*/ 1634490 w 90"/>
                      <a:gd name="T85" fmla="*/ 188912 h 36"/>
                      <a:gd name="T86" fmla="*/ 1477327 w 90"/>
                      <a:gd name="T87" fmla="*/ 377825 h 36"/>
                      <a:gd name="T88" fmla="*/ 1508760 w 90"/>
                      <a:gd name="T89" fmla="*/ 157427 h 36"/>
                      <a:gd name="T90" fmla="*/ 1603057 w 90"/>
                      <a:gd name="T91" fmla="*/ 314854 h 36"/>
                      <a:gd name="T92" fmla="*/ 1571625 w 90"/>
                      <a:gd name="T93" fmla="*/ 283369 h 36"/>
                      <a:gd name="T94" fmla="*/ 1571625 w 90"/>
                      <a:gd name="T95" fmla="*/ 283369 h 36"/>
                      <a:gd name="T96" fmla="*/ 1697355 w 90"/>
                      <a:gd name="T97" fmla="*/ 251883 h 36"/>
                      <a:gd name="T98" fmla="*/ 1634490 w 90"/>
                      <a:gd name="T99" fmla="*/ 251883 h 36"/>
                      <a:gd name="T100" fmla="*/ 1728787 w 90"/>
                      <a:gd name="T101" fmla="*/ 220398 h 36"/>
                      <a:gd name="T102" fmla="*/ 1760220 w 90"/>
                      <a:gd name="T103" fmla="*/ 188912 h 36"/>
                      <a:gd name="T104" fmla="*/ 1760220 w 90"/>
                      <a:gd name="T105" fmla="*/ 188912 h 36"/>
                      <a:gd name="T106" fmla="*/ 1823085 w 90"/>
                      <a:gd name="T107" fmla="*/ 220398 h 36"/>
                      <a:gd name="T108" fmla="*/ 1980247 w 90"/>
                      <a:gd name="T109" fmla="*/ 125942 h 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w 90"/>
                      <a:gd name="T166" fmla="*/ 0 h 36"/>
                      <a:gd name="T167" fmla="*/ 90 w 90"/>
                      <a:gd name="T168" fmla="*/ 36 h 36"/>
                    </a:gdLst>
                    <a:ahLst/>
                    <a:cxnLst>
                      <a:cxn ang="T110">
                        <a:pos x="T0" y="T1"/>
                      </a:cxn>
                      <a:cxn ang="T111">
                        <a:pos x="T2" y="T3"/>
                      </a:cxn>
                      <a:cxn ang="T112">
                        <a:pos x="T4" y="T5"/>
                      </a:cxn>
                      <a:cxn ang="T113">
                        <a:pos x="T6" y="T7"/>
                      </a:cxn>
                      <a:cxn ang="T114">
                        <a:pos x="T8" y="T9"/>
                      </a:cxn>
                      <a:cxn ang="T115">
                        <a:pos x="T10" y="T11"/>
                      </a:cxn>
                      <a:cxn ang="T116">
                        <a:pos x="T12" y="T13"/>
                      </a:cxn>
                      <a:cxn ang="T117">
                        <a:pos x="T14" y="T15"/>
                      </a:cxn>
                      <a:cxn ang="T118">
                        <a:pos x="T16" y="T17"/>
                      </a:cxn>
                      <a:cxn ang="T119">
                        <a:pos x="T18" y="T19"/>
                      </a:cxn>
                      <a:cxn ang="T120">
                        <a:pos x="T20" y="T21"/>
                      </a:cxn>
                      <a:cxn ang="T121">
                        <a:pos x="T22" y="T23"/>
                      </a:cxn>
                      <a:cxn ang="T122">
                        <a:pos x="T24" y="T25"/>
                      </a:cxn>
                      <a:cxn ang="T123">
                        <a:pos x="T26" y="T27"/>
                      </a:cxn>
                      <a:cxn ang="T124">
                        <a:pos x="T28" y="T29"/>
                      </a:cxn>
                      <a:cxn ang="T125">
                        <a:pos x="T30" y="T31"/>
                      </a:cxn>
                      <a:cxn ang="T126">
                        <a:pos x="T32" y="T33"/>
                      </a:cxn>
                      <a:cxn ang="T127">
                        <a:pos x="T34" y="T35"/>
                      </a:cxn>
                      <a:cxn ang="T128">
                        <a:pos x="T36" y="T37"/>
                      </a:cxn>
                      <a:cxn ang="T129">
                        <a:pos x="T38" y="T39"/>
                      </a:cxn>
                      <a:cxn ang="T130">
                        <a:pos x="T40" y="T41"/>
                      </a:cxn>
                      <a:cxn ang="T131">
                        <a:pos x="T42" y="T43"/>
                      </a:cxn>
                      <a:cxn ang="T132">
                        <a:pos x="T44" y="T45"/>
                      </a:cxn>
                      <a:cxn ang="T133">
                        <a:pos x="T46" y="T47"/>
                      </a:cxn>
                      <a:cxn ang="T134">
                        <a:pos x="T48" y="T49"/>
                      </a:cxn>
                      <a:cxn ang="T135">
                        <a:pos x="T50" y="T51"/>
                      </a:cxn>
                      <a:cxn ang="T136">
                        <a:pos x="T52" y="T53"/>
                      </a:cxn>
                      <a:cxn ang="T137">
                        <a:pos x="T54" y="T55"/>
                      </a:cxn>
                      <a:cxn ang="T138">
                        <a:pos x="T56" y="T57"/>
                      </a:cxn>
                      <a:cxn ang="T139">
                        <a:pos x="T58" y="T59"/>
                      </a:cxn>
                      <a:cxn ang="T140">
                        <a:pos x="T60" y="T61"/>
                      </a:cxn>
                      <a:cxn ang="T141">
                        <a:pos x="T62" y="T63"/>
                      </a:cxn>
                      <a:cxn ang="T142">
                        <a:pos x="T64" y="T65"/>
                      </a:cxn>
                      <a:cxn ang="T143">
                        <a:pos x="T66" y="T67"/>
                      </a:cxn>
                      <a:cxn ang="T144">
                        <a:pos x="T68" y="T69"/>
                      </a:cxn>
                      <a:cxn ang="T145">
                        <a:pos x="T70" y="T71"/>
                      </a:cxn>
                      <a:cxn ang="T146">
                        <a:pos x="T72" y="T73"/>
                      </a:cxn>
                      <a:cxn ang="T147">
                        <a:pos x="T74" y="T75"/>
                      </a:cxn>
                      <a:cxn ang="T148">
                        <a:pos x="T76" y="T77"/>
                      </a:cxn>
                      <a:cxn ang="T149">
                        <a:pos x="T78" y="T79"/>
                      </a:cxn>
                      <a:cxn ang="T150">
                        <a:pos x="T80" y="T81"/>
                      </a:cxn>
                      <a:cxn ang="T151">
                        <a:pos x="T82" y="T83"/>
                      </a:cxn>
                      <a:cxn ang="T152">
                        <a:pos x="T84" y="T85"/>
                      </a:cxn>
                      <a:cxn ang="T153">
                        <a:pos x="T86" y="T87"/>
                      </a:cxn>
                      <a:cxn ang="T154">
                        <a:pos x="T88" y="T89"/>
                      </a:cxn>
                      <a:cxn ang="T155">
                        <a:pos x="T90" y="T91"/>
                      </a:cxn>
                      <a:cxn ang="T156">
                        <a:pos x="T92" y="T93"/>
                      </a:cxn>
                      <a:cxn ang="T157">
                        <a:pos x="T94" y="T95"/>
                      </a:cxn>
                      <a:cxn ang="T158">
                        <a:pos x="T96" y="T97"/>
                      </a:cxn>
                      <a:cxn ang="T159">
                        <a:pos x="T98" y="T99"/>
                      </a:cxn>
                      <a:cxn ang="T160">
                        <a:pos x="T100" y="T101"/>
                      </a:cxn>
                      <a:cxn ang="T161">
                        <a:pos x="T102" y="T103"/>
                      </a:cxn>
                      <a:cxn ang="T162">
                        <a:pos x="T104" y="T105"/>
                      </a:cxn>
                      <a:cxn ang="T163">
                        <a:pos x="T106" y="T107"/>
                      </a:cxn>
                      <a:cxn ang="T164">
                        <a:pos x="T108" y="T109"/>
                      </a:cxn>
                    </a:cxnLst>
                    <a:rect l="T165" t="T166" r="T167" b="T168"/>
                    <a:pathLst>
                      <a:path w="90" h="36">
                        <a:moveTo>
                          <a:pt x="90" y="10"/>
                        </a:moveTo>
                        <a:cubicBezTo>
                          <a:pt x="90" y="10"/>
                          <a:pt x="90" y="10"/>
                          <a:pt x="89" y="10"/>
                        </a:cubicBezTo>
                        <a:cubicBezTo>
                          <a:pt x="89" y="10"/>
                          <a:pt x="89" y="10"/>
                          <a:pt x="89" y="10"/>
                        </a:cubicBezTo>
                        <a:cubicBezTo>
                          <a:pt x="87" y="9"/>
                          <a:pt x="86" y="7"/>
                          <a:pt x="85" y="6"/>
                        </a:cubicBezTo>
                        <a:cubicBezTo>
                          <a:pt x="84" y="6"/>
                          <a:pt x="84" y="6"/>
                          <a:pt x="84" y="6"/>
                        </a:cubicBezTo>
                        <a:cubicBezTo>
                          <a:pt x="84" y="6"/>
                          <a:pt x="84" y="6"/>
                          <a:pt x="84" y="5"/>
                        </a:cubicBezTo>
                        <a:cubicBezTo>
                          <a:pt x="83" y="6"/>
                          <a:pt x="83" y="4"/>
                          <a:pt x="82" y="5"/>
                        </a:cubicBezTo>
                        <a:cubicBezTo>
                          <a:pt x="81" y="4"/>
                          <a:pt x="81" y="4"/>
                          <a:pt x="80" y="4"/>
                        </a:cubicBezTo>
                        <a:cubicBezTo>
                          <a:pt x="80" y="3"/>
                          <a:pt x="80" y="3"/>
                          <a:pt x="80" y="4"/>
                        </a:cubicBezTo>
                        <a:cubicBezTo>
                          <a:pt x="78" y="4"/>
                          <a:pt x="78" y="2"/>
                          <a:pt x="76" y="2"/>
                        </a:cubicBezTo>
                        <a:cubicBezTo>
                          <a:pt x="75" y="2"/>
                          <a:pt x="73" y="1"/>
                          <a:pt x="72" y="1"/>
                        </a:cubicBezTo>
                        <a:cubicBezTo>
                          <a:pt x="72" y="1"/>
                          <a:pt x="72" y="1"/>
                          <a:pt x="71" y="1"/>
                        </a:cubicBezTo>
                        <a:cubicBezTo>
                          <a:pt x="70" y="1"/>
                          <a:pt x="67" y="0"/>
                          <a:pt x="66" y="0"/>
                        </a:cubicBezTo>
                        <a:cubicBezTo>
                          <a:pt x="66" y="1"/>
                          <a:pt x="65" y="0"/>
                          <a:pt x="65" y="0"/>
                        </a:cubicBezTo>
                        <a:cubicBezTo>
                          <a:pt x="65" y="0"/>
                          <a:pt x="65" y="0"/>
                          <a:pt x="65" y="0"/>
                        </a:cubicBezTo>
                        <a:cubicBezTo>
                          <a:pt x="62" y="1"/>
                          <a:pt x="59" y="0"/>
                          <a:pt x="56" y="2"/>
                        </a:cubicBezTo>
                        <a:cubicBezTo>
                          <a:pt x="56" y="2"/>
                          <a:pt x="56" y="2"/>
                          <a:pt x="56" y="2"/>
                        </a:cubicBezTo>
                        <a:cubicBezTo>
                          <a:pt x="57" y="2"/>
                          <a:pt x="57" y="2"/>
                          <a:pt x="57" y="2"/>
                        </a:cubicBezTo>
                        <a:cubicBezTo>
                          <a:pt x="56" y="2"/>
                          <a:pt x="55" y="3"/>
                          <a:pt x="54" y="2"/>
                        </a:cubicBezTo>
                        <a:cubicBezTo>
                          <a:pt x="54" y="2"/>
                          <a:pt x="54" y="2"/>
                          <a:pt x="54" y="2"/>
                        </a:cubicBezTo>
                        <a:cubicBezTo>
                          <a:pt x="53" y="2"/>
                          <a:pt x="52" y="3"/>
                          <a:pt x="51" y="3"/>
                        </a:cubicBezTo>
                        <a:cubicBezTo>
                          <a:pt x="51" y="3"/>
                          <a:pt x="51" y="3"/>
                          <a:pt x="52" y="4"/>
                        </a:cubicBezTo>
                        <a:cubicBezTo>
                          <a:pt x="52" y="4"/>
                          <a:pt x="51" y="4"/>
                          <a:pt x="50" y="4"/>
                        </a:cubicBezTo>
                        <a:cubicBezTo>
                          <a:pt x="50" y="4"/>
                          <a:pt x="50" y="4"/>
                          <a:pt x="50" y="4"/>
                        </a:cubicBezTo>
                        <a:cubicBezTo>
                          <a:pt x="49" y="4"/>
                          <a:pt x="49" y="3"/>
                          <a:pt x="49" y="4"/>
                        </a:cubicBezTo>
                        <a:cubicBezTo>
                          <a:pt x="48" y="4"/>
                          <a:pt x="48" y="4"/>
                          <a:pt x="48" y="4"/>
                        </a:cubicBezTo>
                        <a:cubicBezTo>
                          <a:pt x="48" y="5"/>
                          <a:pt x="48" y="5"/>
                          <a:pt x="47" y="5"/>
                        </a:cubicBezTo>
                        <a:cubicBezTo>
                          <a:pt x="47" y="4"/>
                          <a:pt x="46" y="5"/>
                          <a:pt x="45" y="5"/>
                        </a:cubicBezTo>
                        <a:cubicBezTo>
                          <a:pt x="46" y="5"/>
                          <a:pt x="46" y="5"/>
                          <a:pt x="47" y="5"/>
                        </a:cubicBezTo>
                        <a:cubicBezTo>
                          <a:pt x="46" y="6"/>
                          <a:pt x="45" y="6"/>
                          <a:pt x="44" y="7"/>
                        </a:cubicBezTo>
                        <a:cubicBezTo>
                          <a:pt x="44" y="7"/>
                          <a:pt x="42" y="8"/>
                          <a:pt x="42" y="8"/>
                        </a:cubicBezTo>
                        <a:cubicBezTo>
                          <a:pt x="42" y="9"/>
                          <a:pt x="42" y="8"/>
                          <a:pt x="41" y="9"/>
                        </a:cubicBezTo>
                        <a:cubicBezTo>
                          <a:pt x="41" y="9"/>
                          <a:pt x="41" y="9"/>
                          <a:pt x="41" y="9"/>
                        </a:cubicBezTo>
                        <a:cubicBezTo>
                          <a:pt x="41" y="9"/>
                          <a:pt x="41" y="9"/>
                          <a:pt x="41" y="9"/>
                        </a:cubicBezTo>
                        <a:cubicBezTo>
                          <a:pt x="41" y="9"/>
                          <a:pt x="41" y="9"/>
                          <a:pt x="41" y="9"/>
                        </a:cubicBezTo>
                        <a:cubicBezTo>
                          <a:pt x="40" y="9"/>
                          <a:pt x="40" y="10"/>
                          <a:pt x="39" y="10"/>
                        </a:cubicBezTo>
                        <a:cubicBezTo>
                          <a:pt x="40" y="9"/>
                          <a:pt x="40" y="9"/>
                          <a:pt x="40" y="9"/>
                        </a:cubicBezTo>
                        <a:cubicBezTo>
                          <a:pt x="40" y="9"/>
                          <a:pt x="40" y="9"/>
                          <a:pt x="40" y="9"/>
                        </a:cubicBezTo>
                        <a:cubicBezTo>
                          <a:pt x="38" y="10"/>
                          <a:pt x="37" y="11"/>
                          <a:pt x="36" y="12"/>
                        </a:cubicBezTo>
                        <a:cubicBezTo>
                          <a:pt x="36" y="12"/>
                          <a:pt x="36" y="12"/>
                          <a:pt x="36" y="12"/>
                        </a:cubicBezTo>
                        <a:cubicBezTo>
                          <a:pt x="36" y="11"/>
                          <a:pt x="36" y="11"/>
                          <a:pt x="37" y="11"/>
                        </a:cubicBezTo>
                        <a:cubicBezTo>
                          <a:pt x="36" y="11"/>
                          <a:pt x="36" y="11"/>
                          <a:pt x="36" y="11"/>
                        </a:cubicBezTo>
                        <a:cubicBezTo>
                          <a:pt x="36" y="11"/>
                          <a:pt x="36" y="11"/>
                          <a:pt x="36" y="11"/>
                        </a:cubicBezTo>
                        <a:cubicBezTo>
                          <a:pt x="36" y="10"/>
                          <a:pt x="35" y="10"/>
                          <a:pt x="35" y="10"/>
                        </a:cubicBezTo>
                        <a:cubicBezTo>
                          <a:pt x="35" y="9"/>
                          <a:pt x="36" y="8"/>
                          <a:pt x="36" y="8"/>
                        </a:cubicBezTo>
                        <a:cubicBezTo>
                          <a:pt x="36" y="8"/>
                          <a:pt x="36" y="7"/>
                          <a:pt x="35" y="7"/>
                        </a:cubicBezTo>
                        <a:cubicBezTo>
                          <a:pt x="36" y="8"/>
                          <a:pt x="35" y="8"/>
                          <a:pt x="35" y="9"/>
                        </a:cubicBezTo>
                        <a:cubicBezTo>
                          <a:pt x="34" y="8"/>
                          <a:pt x="34" y="8"/>
                          <a:pt x="34" y="8"/>
                        </a:cubicBezTo>
                        <a:cubicBezTo>
                          <a:pt x="33" y="11"/>
                          <a:pt x="31" y="12"/>
                          <a:pt x="29" y="14"/>
                        </a:cubicBezTo>
                        <a:cubicBezTo>
                          <a:pt x="29" y="14"/>
                          <a:pt x="27" y="14"/>
                          <a:pt x="27" y="15"/>
                        </a:cubicBezTo>
                        <a:cubicBezTo>
                          <a:pt x="28" y="15"/>
                          <a:pt x="28" y="15"/>
                          <a:pt x="29" y="15"/>
                        </a:cubicBezTo>
                        <a:cubicBezTo>
                          <a:pt x="29" y="15"/>
                          <a:pt x="29" y="14"/>
                          <a:pt x="29" y="15"/>
                        </a:cubicBezTo>
                        <a:cubicBezTo>
                          <a:pt x="29" y="15"/>
                          <a:pt x="29" y="15"/>
                          <a:pt x="28" y="15"/>
                        </a:cubicBezTo>
                        <a:cubicBezTo>
                          <a:pt x="28" y="16"/>
                          <a:pt x="28" y="16"/>
                          <a:pt x="28" y="16"/>
                        </a:cubicBezTo>
                        <a:cubicBezTo>
                          <a:pt x="29" y="17"/>
                          <a:pt x="30" y="15"/>
                          <a:pt x="31" y="15"/>
                        </a:cubicBezTo>
                        <a:cubicBezTo>
                          <a:pt x="33" y="15"/>
                          <a:pt x="34" y="13"/>
                          <a:pt x="35" y="13"/>
                        </a:cubicBezTo>
                        <a:cubicBezTo>
                          <a:pt x="31" y="19"/>
                          <a:pt x="27" y="22"/>
                          <a:pt x="21" y="26"/>
                        </a:cubicBezTo>
                        <a:cubicBezTo>
                          <a:pt x="18" y="27"/>
                          <a:pt x="16" y="28"/>
                          <a:pt x="13" y="28"/>
                        </a:cubicBezTo>
                        <a:cubicBezTo>
                          <a:pt x="13" y="28"/>
                          <a:pt x="12" y="29"/>
                          <a:pt x="12" y="29"/>
                        </a:cubicBezTo>
                        <a:cubicBezTo>
                          <a:pt x="12" y="29"/>
                          <a:pt x="12" y="29"/>
                          <a:pt x="12" y="29"/>
                        </a:cubicBezTo>
                        <a:cubicBezTo>
                          <a:pt x="12" y="29"/>
                          <a:pt x="12" y="29"/>
                          <a:pt x="12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0" y="28"/>
                          <a:pt x="9" y="31"/>
                          <a:pt x="8" y="30"/>
                        </a:cubicBezTo>
                        <a:cubicBezTo>
                          <a:pt x="8" y="30"/>
                          <a:pt x="8" y="30"/>
                          <a:pt x="8" y="30"/>
                        </a:cubicBezTo>
                        <a:cubicBezTo>
                          <a:pt x="6" y="31"/>
                          <a:pt x="5" y="31"/>
                          <a:pt x="3" y="31"/>
                        </a:cubicBezTo>
                        <a:cubicBezTo>
                          <a:pt x="2" y="31"/>
                          <a:pt x="2" y="31"/>
                          <a:pt x="2" y="31"/>
                        </a:cubicBezTo>
                        <a:cubicBezTo>
                          <a:pt x="1" y="31"/>
                          <a:pt x="0" y="32"/>
                          <a:pt x="0" y="33"/>
                        </a:cubicBezTo>
                        <a:cubicBezTo>
                          <a:pt x="0" y="33"/>
                          <a:pt x="0" y="33"/>
                          <a:pt x="1" y="33"/>
                        </a:cubicBezTo>
                        <a:cubicBezTo>
                          <a:pt x="1" y="33"/>
                          <a:pt x="1" y="33"/>
                          <a:pt x="1" y="33"/>
                        </a:cubicBezTo>
                        <a:cubicBezTo>
                          <a:pt x="2" y="33"/>
                          <a:pt x="2" y="33"/>
                          <a:pt x="2" y="33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3" y="35"/>
                          <a:pt x="5" y="34"/>
                          <a:pt x="7" y="34"/>
                        </a:cubicBezTo>
                        <a:cubicBezTo>
                          <a:pt x="7" y="35"/>
                          <a:pt x="5" y="35"/>
                          <a:pt x="6" y="35"/>
                        </a:cubicBezTo>
                        <a:cubicBezTo>
                          <a:pt x="7" y="35"/>
                          <a:pt x="7" y="35"/>
                          <a:pt x="7" y="35"/>
                        </a:cubicBezTo>
                        <a:cubicBezTo>
                          <a:pt x="7" y="36"/>
                          <a:pt x="6" y="35"/>
                          <a:pt x="6" y="36"/>
                        </a:cubicBezTo>
                        <a:cubicBezTo>
                          <a:pt x="6" y="36"/>
                          <a:pt x="6" y="36"/>
                          <a:pt x="6" y="36"/>
                        </a:cubicBezTo>
                        <a:cubicBezTo>
                          <a:pt x="12" y="36"/>
                          <a:pt x="16" y="35"/>
                          <a:pt x="21" y="34"/>
                        </a:cubicBezTo>
                        <a:cubicBezTo>
                          <a:pt x="21" y="34"/>
                          <a:pt x="21" y="34"/>
                          <a:pt x="21" y="34"/>
                        </a:cubicBezTo>
                        <a:cubicBezTo>
                          <a:pt x="23" y="34"/>
                          <a:pt x="24" y="33"/>
                          <a:pt x="26" y="33"/>
                        </a:cubicBezTo>
                        <a:cubicBezTo>
                          <a:pt x="26" y="34"/>
                          <a:pt x="25" y="34"/>
                          <a:pt x="26" y="34"/>
                        </a:cubicBezTo>
                        <a:cubicBezTo>
                          <a:pt x="26" y="33"/>
                          <a:pt x="26" y="33"/>
                          <a:pt x="26" y="33"/>
                        </a:cubicBezTo>
                        <a:cubicBezTo>
                          <a:pt x="28" y="32"/>
                          <a:pt x="29" y="32"/>
                          <a:pt x="30" y="31"/>
                        </a:cubicBezTo>
                        <a:cubicBezTo>
                          <a:pt x="30" y="31"/>
                          <a:pt x="30" y="31"/>
                          <a:pt x="30" y="31"/>
                        </a:cubicBezTo>
                        <a:cubicBezTo>
                          <a:pt x="33" y="30"/>
                          <a:pt x="37" y="29"/>
                          <a:pt x="39" y="26"/>
                        </a:cubicBezTo>
                        <a:cubicBezTo>
                          <a:pt x="39" y="27"/>
                          <a:pt x="39" y="27"/>
                          <a:pt x="39" y="27"/>
                        </a:cubicBezTo>
                        <a:cubicBezTo>
                          <a:pt x="40" y="26"/>
                          <a:pt x="40" y="25"/>
                          <a:pt x="41" y="24"/>
                        </a:cubicBezTo>
                        <a:cubicBezTo>
                          <a:pt x="40" y="24"/>
                          <a:pt x="40" y="24"/>
                          <a:pt x="40" y="24"/>
                        </a:cubicBezTo>
                        <a:cubicBezTo>
                          <a:pt x="41" y="23"/>
                          <a:pt x="42" y="23"/>
                          <a:pt x="42" y="22"/>
                        </a:cubicBezTo>
                        <a:cubicBezTo>
                          <a:pt x="43" y="22"/>
                          <a:pt x="43" y="22"/>
                          <a:pt x="43" y="22"/>
                        </a:cubicBezTo>
                        <a:cubicBezTo>
                          <a:pt x="42" y="23"/>
                          <a:pt x="42" y="23"/>
                          <a:pt x="42" y="23"/>
                        </a:cubicBezTo>
                        <a:cubicBezTo>
                          <a:pt x="43" y="23"/>
                          <a:pt x="43" y="23"/>
                          <a:pt x="43" y="23"/>
                        </a:cubicBezTo>
                        <a:cubicBezTo>
                          <a:pt x="43" y="23"/>
                          <a:pt x="43" y="22"/>
                          <a:pt x="43" y="22"/>
                        </a:cubicBezTo>
                        <a:cubicBezTo>
                          <a:pt x="43" y="22"/>
                          <a:pt x="43" y="22"/>
                          <a:pt x="44" y="22"/>
                        </a:cubicBezTo>
                        <a:cubicBezTo>
                          <a:pt x="44" y="21"/>
                          <a:pt x="45" y="22"/>
                          <a:pt x="45" y="21"/>
                        </a:cubicBezTo>
                        <a:cubicBezTo>
                          <a:pt x="46" y="20"/>
                          <a:pt x="46" y="19"/>
                          <a:pt x="47" y="18"/>
                        </a:cubicBezTo>
                        <a:cubicBezTo>
                          <a:pt x="47" y="18"/>
                          <a:pt x="46" y="19"/>
                          <a:pt x="45" y="19"/>
                        </a:cubicBezTo>
                        <a:cubicBezTo>
                          <a:pt x="45" y="18"/>
                          <a:pt x="47" y="17"/>
                          <a:pt x="47" y="16"/>
                        </a:cubicBezTo>
                        <a:cubicBezTo>
                          <a:pt x="48" y="16"/>
                          <a:pt x="47" y="17"/>
                          <a:pt x="48" y="17"/>
                        </a:cubicBezTo>
                        <a:cubicBezTo>
                          <a:pt x="48" y="17"/>
                          <a:pt x="48" y="16"/>
                          <a:pt x="48" y="16"/>
                        </a:cubicBezTo>
                        <a:cubicBezTo>
                          <a:pt x="51" y="14"/>
                          <a:pt x="55" y="12"/>
                          <a:pt x="58" y="9"/>
                        </a:cubicBezTo>
                        <a:cubicBezTo>
                          <a:pt x="61" y="8"/>
                          <a:pt x="64" y="7"/>
                          <a:pt x="67" y="7"/>
                        </a:cubicBezTo>
                        <a:cubicBezTo>
                          <a:pt x="67" y="7"/>
                          <a:pt x="68" y="6"/>
                          <a:pt x="68" y="6"/>
                        </a:cubicBezTo>
                        <a:cubicBezTo>
                          <a:pt x="68" y="6"/>
                          <a:pt x="71" y="6"/>
                          <a:pt x="72" y="6"/>
                        </a:cubicBezTo>
                        <a:cubicBezTo>
                          <a:pt x="73" y="6"/>
                          <a:pt x="74" y="6"/>
                          <a:pt x="74" y="7"/>
                        </a:cubicBezTo>
                        <a:cubicBezTo>
                          <a:pt x="74" y="7"/>
                          <a:pt x="74" y="7"/>
                          <a:pt x="74" y="7"/>
                        </a:cubicBezTo>
                        <a:cubicBezTo>
                          <a:pt x="78" y="7"/>
                          <a:pt x="82" y="8"/>
                          <a:pt x="86" y="9"/>
                        </a:cubicBezTo>
                        <a:cubicBezTo>
                          <a:pt x="86" y="9"/>
                          <a:pt x="87" y="10"/>
                          <a:pt x="87" y="9"/>
                        </a:cubicBezTo>
                        <a:cubicBezTo>
                          <a:pt x="88" y="10"/>
                          <a:pt x="89" y="10"/>
                          <a:pt x="89" y="11"/>
                        </a:cubicBezTo>
                        <a:cubicBezTo>
                          <a:pt x="89" y="10"/>
                          <a:pt x="90" y="11"/>
                          <a:pt x="90" y="11"/>
                        </a:cubicBezTo>
                        <a:cubicBezTo>
                          <a:pt x="90" y="11"/>
                          <a:pt x="90" y="11"/>
                          <a:pt x="90" y="11"/>
                        </a:cubicBezTo>
                        <a:cubicBezTo>
                          <a:pt x="90" y="10"/>
                          <a:pt x="90" y="10"/>
                          <a:pt x="90" y="10"/>
                        </a:cubicBezTo>
                        <a:close/>
                        <a:moveTo>
                          <a:pt x="20" y="26"/>
                        </a:moveTo>
                        <a:cubicBezTo>
                          <a:pt x="21" y="25"/>
                          <a:pt x="21" y="25"/>
                          <a:pt x="21" y="25"/>
                        </a:cubicBezTo>
                        <a:cubicBezTo>
                          <a:pt x="21" y="25"/>
                          <a:pt x="21" y="25"/>
                          <a:pt x="21" y="25"/>
                        </a:cubicBezTo>
                        <a:lnTo>
                          <a:pt x="20" y="26"/>
                        </a:lnTo>
                        <a:close/>
                        <a:moveTo>
                          <a:pt x="40" y="15"/>
                        </a:moveTo>
                        <a:cubicBezTo>
                          <a:pt x="41" y="15"/>
                          <a:pt x="41" y="15"/>
                          <a:pt x="41" y="15"/>
                        </a:cubicBezTo>
                        <a:cubicBezTo>
                          <a:pt x="41" y="16"/>
                          <a:pt x="39" y="17"/>
                          <a:pt x="38" y="18"/>
                        </a:cubicBezTo>
                        <a:cubicBezTo>
                          <a:pt x="38" y="18"/>
                          <a:pt x="38" y="18"/>
                          <a:pt x="38" y="17"/>
                        </a:cubicBezTo>
                        <a:cubicBezTo>
                          <a:pt x="38" y="18"/>
                          <a:pt x="38" y="18"/>
                          <a:pt x="38" y="18"/>
                        </a:cubicBezTo>
                        <a:cubicBezTo>
                          <a:pt x="39" y="17"/>
                          <a:pt x="39" y="17"/>
                          <a:pt x="39" y="17"/>
                        </a:cubicBezTo>
                        <a:cubicBezTo>
                          <a:pt x="38" y="17"/>
                          <a:pt x="38" y="17"/>
                          <a:pt x="38" y="17"/>
                        </a:cubicBezTo>
                        <a:cubicBezTo>
                          <a:pt x="40" y="15"/>
                          <a:pt x="40" y="15"/>
                          <a:pt x="40" y="15"/>
                        </a:cubicBezTo>
                        <a:close/>
                        <a:moveTo>
                          <a:pt x="34" y="11"/>
                        </a:moveTo>
                        <a:cubicBezTo>
                          <a:pt x="35" y="10"/>
                          <a:pt x="35" y="10"/>
                          <a:pt x="35" y="10"/>
                        </a:cubicBezTo>
                        <a:cubicBezTo>
                          <a:pt x="35" y="10"/>
                          <a:pt x="35" y="10"/>
                          <a:pt x="35" y="10"/>
                        </a:cubicBezTo>
                        <a:lnTo>
                          <a:pt x="34" y="11"/>
                        </a:lnTo>
                        <a:close/>
                        <a:moveTo>
                          <a:pt x="39" y="10"/>
                        </a:moveTo>
                        <a:cubicBezTo>
                          <a:pt x="40" y="10"/>
                          <a:pt x="40" y="10"/>
                          <a:pt x="40" y="10"/>
                        </a:cubicBezTo>
                        <a:cubicBezTo>
                          <a:pt x="38" y="11"/>
                          <a:pt x="37" y="13"/>
                          <a:pt x="35" y="14"/>
                        </a:cubicBezTo>
                        <a:cubicBezTo>
                          <a:pt x="36" y="13"/>
                          <a:pt x="38" y="11"/>
                          <a:pt x="39" y="10"/>
                        </a:cubicBezTo>
                        <a:close/>
                        <a:moveTo>
                          <a:pt x="34" y="14"/>
                        </a:moveTo>
                        <a:cubicBezTo>
                          <a:pt x="34" y="15"/>
                          <a:pt x="34" y="15"/>
                          <a:pt x="34" y="15"/>
                        </a:cubicBezTo>
                        <a:cubicBezTo>
                          <a:pt x="34" y="15"/>
                          <a:pt x="34" y="15"/>
                          <a:pt x="34" y="15"/>
                        </a:cubicBezTo>
                        <a:lnTo>
                          <a:pt x="34" y="14"/>
                        </a:lnTo>
                        <a:close/>
                        <a:moveTo>
                          <a:pt x="35" y="21"/>
                        </a:moveTo>
                        <a:cubicBezTo>
                          <a:pt x="35" y="21"/>
                          <a:pt x="35" y="21"/>
                          <a:pt x="35" y="21"/>
                        </a:cubicBezTo>
                        <a:cubicBezTo>
                          <a:pt x="35" y="21"/>
                          <a:pt x="35" y="21"/>
                          <a:pt x="35" y="21"/>
                        </a:cubicBezTo>
                        <a:cubicBezTo>
                          <a:pt x="35" y="21"/>
                          <a:pt x="35" y="21"/>
                          <a:pt x="35" y="21"/>
                        </a:cubicBezTo>
                        <a:cubicBezTo>
                          <a:pt x="35" y="21"/>
                          <a:pt x="35" y="21"/>
                          <a:pt x="35" y="21"/>
                        </a:cubicBezTo>
                        <a:cubicBezTo>
                          <a:pt x="35" y="21"/>
                          <a:pt x="35" y="21"/>
                          <a:pt x="35" y="21"/>
                        </a:cubicBezTo>
                        <a:cubicBezTo>
                          <a:pt x="34" y="22"/>
                          <a:pt x="34" y="22"/>
                          <a:pt x="34" y="22"/>
                        </a:cubicBezTo>
                        <a:cubicBezTo>
                          <a:pt x="34" y="22"/>
                          <a:pt x="34" y="22"/>
                          <a:pt x="34" y="22"/>
                        </a:cubicBezTo>
                        <a:cubicBezTo>
                          <a:pt x="34" y="22"/>
                          <a:pt x="34" y="22"/>
                          <a:pt x="34" y="22"/>
                        </a:cubicBezTo>
                        <a:cubicBezTo>
                          <a:pt x="34" y="22"/>
                          <a:pt x="34" y="21"/>
                          <a:pt x="35" y="21"/>
                        </a:cubicBezTo>
                        <a:close/>
                        <a:moveTo>
                          <a:pt x="34" y="16"/>
                        </a:moveTo>
                        <a:cubicBezTo>
                          <a:pt x="34" y="16"/>
                          <a:pt x="34" y="16"/>
                          <a:pt x="34" y="16"/>
                        </a:cubicBezTo>
                        <a:cubicBezTo>
                          <a:pt x="33" y="16"/>
                          <a:pt x="33" y="16"/>
                          <a:pt x="33" y="16"/>
                        </a:cubicBezTo>
                        <a:lnTo>
                          <a:pt x="34" y="16"/>
                        </a:lnTo>
                        <a:close/>
                        <a:moveTo>
                          <a:pt x="32" y="18"/>
                        </a:moveTo>
                        <a:cubicBezTo>
                          <a:pt x="31" y="18"/>
                          <a:pt x="31" y="18"/>
                          <a:pt x="31" y="18"/>
                        </a:cubicBezTo>
                        <a:cubicBezTo>
                          <a:pt x="31" y="18"/>
                          <a:pt x="31" y="18"/>
                          <a:pt x="31" y="18"/>
                        </a:cubicBezTo>
                        <a:cubicBezTo>
                          <a:pt x="30" y="20"/>
                          <a:pt x="28" y="22"/>
                          <a:pt x="26" y="23"/>
                        </a:cubicBezTo>
                        <a:cubicBezTo>
                          <a:pt x="27" y="21"/>
                          <a:pt x="30" y="20"/>
                          <a:pt x="31" y="18"/>
                        </a:cubicBezTo>
                        <a:cubicBezTo>
                          <a:pt x="31" y="18"/>
                          <a:pt x="31" y="18"/>
                          <a:pt x="31" y="18"/>
                        </a:cubicBezTo>
                        <a:cubicBezTo>
                          <a:pt x="31" y="18"/>
                          <a:pt x="31" y="18"/>
                          <a:pt x="31" y="18"/>
                        </a:cubicBezTo>
                        <a:cubicBezTo>
                          <a:pt x="32" y="18"/>
                          <a:pt x="32" y="18"/>
                          <a:pt x="32" y="18"/>
                        </a:cubicBezTo>
                        <a:close/>
                        <a:moveTo>
                          <a:pt x="32" y="19"/>
                        </a:moveTo>
                        <a:cubicBezTo>
                          <a:pt x="33" y="18"/>
                          <a:pt x="33" y="18"/>
                          <a:pt x="33" y="18"/>
                        </a:cubicBezTo>
                        <a:cubicBezTo>
                          <a:pt x="33" y="18"/>
                          <a:pt x="32" y="18"/>
                          <a:pt x="32" y="19"/>
                        </a:cubicBezTo>
                        <a:cubicBezTo>
                          <a:pt x="33" y="19"/>
                          <a:pt x="33" y="19"/>
                          <a:pt x="33" y="19"/>
                        </a:cubicBezTo>
                        <a:lnTo>
                          <a:pt x="32" y="19"/>
                        </a:lnTo>
                        <a:close/>
                        <a:moveTo>
                          <a:pt x="39" y="25"/>
                        </a:moveTo>
                        <a:cubicBezTo>
                          <a:pt x="38" y="26"/>
                          <a:pt x="38" y="26"/>
                          <a:pt x="38" y="26"/>
                        </a:cubicBezTo>
                        <a:cubicBezTo>
                          <a:pt x="39" y="26"/>
                          <a:pt x="39" y="25"/>
                          <a:pt x="39" y="25"/>
                        </a:cubicBezTo>
                        <a:cubicBezTo>
                          <a:pt x="40" y="24"/>
                          <a:pt x="40" y="24"/>
                          <a:pt x="40" y="24"/>
                        </a:cubicBezTo>
                        <a:cubicBezTo>
                          <a:pt x="40" y="25"/>
                          <a:pt x="40" y="25"/>
                          <a:pt x="39" y="25"/>
                        </a:cubicBezTo>
                        <a:close/>
                        <a:moveTo>
                          <a:pt x="44" y="16"/>
                        </a:moveTo>
                        <a:cubicBezTo>
                          <a:pt x="41" y="19"/>
                          <a:pt x="41" y="19"/>
                          <a:pt x="41" y="19"/>
                        </a:cubicBezTo>
                        <a:cubicBezTo>
                          <a:pt x="40" y="19"/>
                          <a:pt x="40" y="19"/>
                          <a:pt x="40" y="19"/>
                        </a:cubicBezTo>
                        <a:cubicBezTo>
                          <a:pt x="40" y="20"/>
                          <a:pt x="40" y="20"/>
                          <a:pt x="40" y="21"/>
                        </a:cubicBezTo>
                        <a:cubicBezTo>
                          <a:pt x="39" y="20"/>
                          <a:pt x="39" y="20"/>
                          <a:pt x="39" y="20"/>
                        </a:cubicBezTo>
                        <a:cubicBezTo>
                          <a:pt x="39" y="22"/>
                          <a:pt x="37" y="22"/>
                          <a:pt x="37" y="23"/>
                        </a:cubicBezTo>
                        <a:cubicBezTo>
                          <a:pt x="37" y="23"/>
                          <a:pt x="37" y="23"/>
                          <a:pt x="37" y="23"/>
                        </a:cubicBezTo>
                        <a:cubicBezTo>
                          <a:pt x="36" y="24"/>
                          <a:pt x="36" y="24"/>
                          <a:pt x="36" y="24"/>
                        </a:cubicBezTo>
                        <a:cubicBezTo>
                          <a:pt x="36" y="24"/>
                          <a:pt x="37" y="23"/>
                          <a:pt x="37" y="23"/>
                        </a:cubicBezTo>
                        <a:cubicBezTo>
                          <a:pt x="36" y="23"/>
                          <a:pt x="36" y="23"/>
                          <a:pt x="36" y="23"/>
                        </a:cubicBezTo>
                        <a:cubicBezTo>
                          <a:pt x="35" y="24"/>
                          <a:pt x="34" y="25"/>
                          <a:pt x="33" y="26"/>
                        </a:cubicBezTo>
                        <a:cubicBezTo>
                          <a:pt x="33" y="25"/>
                          <a:pt x="33" y="25"/>
                          <a:pt x="33" y="25"/>
                        </a:cubicBezTo>
                        <a:cubicBezTo>
                          <a:pt x="34" y="25"/>
                          <a:pt x="34" y="24"/>
                          <a:pt x="35" y="24"/>
                        </a:cubicBezTo>
                        <a:cubicBezTo>
                          <a:pt x="35" y="24"/>
                          <a:pt x="35" y="24"/>
                          <a:pt x="35" y="23"/>
                        </a:cubicBezTo>
                        <a:cubicBezTo>
                          <a:pt x="35" y="23"/>
                          <a:pt x="35" y="23"/>
                          <a:pt x="35" y="23"/>
                        </a:cubicBezTo>
                        <a:cubicBezTo>
                          <a:pt x="35" y="23"/>
                          <a:pt x="37" y="23"/>
                          <a:pt x="37" y="21"/>
                        </a:cubicBezTo>
                        <a:cubicBezTo>
                          <a:pt x="37" y="22"/>
                          <a:pt x="37" y="22"/>
                          <a:pt x="37" y="22"/>
                        </a:cubicBezTo>
                        <a:cubicBezTo>
                          <a:pt x="37" y="21"/>
                          <a:pt x="40" y="21"/>
                          <a:pt x="39" y="20"/>
                        </a:cubicBezTo>
                        <a:cubicBezTo>
                          <a:pt x="40" y="20"/>
                          <a:pt x="40" y="19"/>
                          <a:pt x="40" y="18"/>
                        </a:cubicBezTo>
                        <a:cubicBezTo>
                          <a:pt x="40" y="19"/>
                          <a:pt x="40" y="19"/>
                          <a:pt x="40" y="19"/>
                        </a:cubicBezTo>
                        <a:cubicBezTo>
                          <a:pt x="41" y="17"/>
                          <a:pt x="42" y="17"/>
                          <a:pt x="44" y="16"/>
                        </a:cubicBezTo>
                        <a:cubicBezTo>
                          <a:pt x="44" y="15"/>
                          <a:pt x="44" y="15"/>
                          <a:pt x="44" y="15"/>
                        </a:cubicBezTo>
                        <a:cubicBezTo>
                          <a:pt x="44" y="15"/>
                          <a:pt x="44" y="15"/>
                          <a:pt x="44" y="16"/>
                        </a:cubicBezTo>
                        <a:cubicBezTo>
                          <a:pt x="43" y="16"/>
                          <a:pt x="43" y="16"/>
                          <a:pt x="43" y="16"/>
                        </a:cubicBezTo>
                        <a:lnTo>
                          <a:pt x="44" y="16"/>
                        </a:lnTo>
                        <a:close/>
                        <a:moveTo>
                          <a:pt x="59" y="3"/>
                        </a:moveTo>
                        <a:cubicBezTo>
                          <a:pt x="58" y="4"/>
                          <a:pt x="58" y="3"/>
                          <a:pt x="58" y="3"/>
                        </a:cubicBezTo>
                        <a:cubicBezTo>
                          <a:pt x="58" y="3"/>
                          <a:pt x="58" y="3"/>
                          <a:pt x="59" y="3"/>
                        </a:cubicBezTo>
                        <a:close/>
                        <a:moveTo>
                          <a:pt x="55" y="3"/>
                        </a:moveTo>
                        <a:cubicBezTo>
                          <a:pt x="55" y="3"/>
                          <a:pt x="55" y="3"/>
                          <a:pt x="55" y="3"/>
                        </a:cubicBezTo>
                        <a:cubicBezTo>
                          <a:pt x="55" y="4"/>
                          <a:pt x="55" y="4"/>
                          <a:pt x="55" y="4"/>
                        </a:cubicBezTo>
                        <a:lnTo>
                          <a:pt x="55" y="3"/>
                        </a:lnTo>
                        <a:close/>
                        <a:moveTo>
                          <a:pt x="56" y="4"/>
                        </a:moveTo>
                        <a:cubicBezTo>
                          <a:pt x="56" y="4"/>
                          <a:pt x="56" y="4"/>
                          <a:pt x="56" y="4"/>
                        </a:cubicBezTo>
                        <a:cubicBezTo>
                          <a:pt x="56" y="4"/>
                          <a:pt x="56" y="4"/>
                          <a:pt x="56" y="4"/>
                        </a:cubicBezTo>
                        <a:cubicBezTo>
                          <a:pt x="56" y="4"/>
                          <a:pt x="56" y="4"/>
                          <a:pt x="56" y="4"/>
                        </a:cubicBezTo>
                        <a:cubicBezTo>
                          <a:pt x="56" y="5"/>
                          <a:pt x="56" y="5"/>
                          <a:pt x="56" y="5"/>
                        </a:cubicBezTo>
                        <a:cubicBezTo>
                          <a:pt x="55" y="5"/>
                          <a:pt x="55" y="5"/>
                          <a:pt x="55" y="5"/>
                        </a:cubicBezTo>
                        <a:cubicBezTo>
                          <a:pt x="56" y="5"/>
                          <a:pt x="55" y="5"/>
                          <a:pt x="55" y="4"/>
                        </a:cubicBezTo>
                        <a:cubicBezTo>
                          <a:pt x="55" y="5"/>
                          <a:pt x="54" y="5"/>
                          <a:pt x="53" y="5"/>
                        </a:cubicBezTo>
                        <a:cubicBezTo>
                          <a:pt x="53" y="5"/>
                          <a:pt x="56" y="5"/>
                          <a:pt x="56" y="4"/>
                        </a:cubicBezTo>
                        <a:close/>
                        <a:moveTo>
                          <a:pt x="52" y="6"/>
                        </a:moveTo>
                        <a:cubicBezTo>
                          <a:pt x="52" y="6"/>
                          <a:pt x="51" y="6"/>
                          <a:pt x="51" y="7"/>
                        </a:cubicBezTo>
                        <a:cubicBezTo>
                          <a:pt x="51" y="7"/>
                          <a:pt x="51" y="7"/>
                          <a:pt x="50" y="7"/>
                        </a:cubicBezTo>
                        <a:cubicBezTo>
                          <a:pt x="51" y="7"/>
                          <a:pt x="51" y="6"/>
                          <a:pt x="52" y="6"/>
                        </a:cubicBezTo>
                        <a:close/>
                        <a:moveTo>
                          <a:pt x="48" y="6"/>
                        </a:moveTo>
                        <a:cubicBezTo>
                          <a:pt x="48" y="7"/>
                          <a:pt x="48" y="7"/>
                          <a:pt x="48" y="7"/>
                        </a:cubicBezTo>
                        <a:cubicBezTo>
                          <a:pt x="47" y="7"/>
                          <a:pt x="47" y="7"/>
                          <a:pt x="47" y="7"/>
                        </a:cubicBezTo>
                        <a:lnTo>
                          <a:pt x="48" y="6"/>
                        </a:lnTo>
                        <a:close/>
                        <a:moveTo>
                          <a:pt x="47" y="12"/>
                        </a:moveTo>
                        <a:cubicBezTo>
                          <a:pt x="47" y="12"/>
                          <a:pt x="47" y="12"/>
                          <a:pt x="47" y="12"/>
                        </a:cubicBezTo>
                        <a:cubicBezTo>
                          <a:pt x="47" y="12"/>
                          <a:pt x="47" y="12"/>
                          <a:pt x="47" y="12"/>
                        </a:cubicBezTo>
                        <a:cubicBezTo>
                          <a:pt x="49" y="10"/>
                          <a:pt x="49" y="10"/>
                          <a:pt x="49" y="10"/>
                        </a:cubicBezTo>
                        <a:lnTo>
                          <a:pt x="47" y="12"/>
                        </a:lnTo>
                        <a:close/>
                        <a:moveTo>
                          <a:pt x="48" y="5"/>
                        </a:moveTo>
                        <a:cubicBezTo>
                          <a:pt x="48" y="5"/>
                          <a:pt x="48" y="6"/>
                          <a:pt x="48" y="5"/>
                        </a:cubicBezTo>
                        <a:cubicBezTo>
                          <a:pt x="48" y="5"/>
                          <a:pt x="48" y="5"/>
                          <a:pt x="48" y="5"/>
                        </a:cubicBezTo>
                        <a:cubicBezTo>
                          <a:pt x="48" y="5"/>
                          <a:pt x="48" y="5"/>
                          <a:pt x="49" y="5"/>
                        </a:cubicBezTo>
                        <a:lnTo>
                          <a:pt x="48" y="5"/>
                        </a:lnTo>
                        <a:close/>
                        <a:moveTo>
                          <a:pt x="51" y="10"/>
                        </a:moveTo>
                        <a:cubicBezTo>
                          <a:pt x="51" y="9"/>
                          <a:pt x="51" y="9"/>
                          <a:pt x="51" y="9"/>
                        </a:cubicBezTo>
                        <a:cubicBezTo>
                          <a:pt x="51" y="9"/>
                          <a:pt x="50" y="10"/>
                          <a:pt x="49" y="10"/>
                        </a:cubicBezTo>
                        <a:cubicBezTo>
                          <a:pt x="49" y="10"/>
                          <a:pt x="50" y="10"/>
                          <a:pt x="50" y="9"/>
                        </a:cubicBezTo>
                        <a:cubicBezTo>
                          <a:pt x="49" y="9"/>
                          <a:pt x="50" y="9"/>
                          <a:pt x="50" y="9"/>
                        </a:cubicBezTo>
                        <a:cubicBezTo>
                          <a:pt x="50" y="9"/>
                          <a:pt x="50" y="9"/>
                          <a:pt x="50" y="9"/>
                        </a:cubicBezTo>
                        <a:cubicBezTo>
                          <a:pt x="50" y="9"/>
                          <a:pt x="50" y="9"/>
                          <a:pt x="50" y="9"/>
                        </a:cubicBezTo>
                        <a:cubicBezTo>
                          <a:pt x="50" y="9"/>
                          <a:pt x="50" y="9"/>
                          <a:pt x="50" y="9"/>
                        </a:cubicBezTo>
                        <a:cubicBezTo>
                          <a:pt x="50" y="9"/>
                          <a:pt x="50" y="9"/>
                          <a:pt x="50" y="9"/>
                        </a:cubicBezTo>
                        <a:cubicBezTo>
                          <a:pt x="51" y="9"/>
                          <a:pt x="51" y="9"/>
                          <a:pt x="51" y="9"/>
                        </a:cubicBezTo>
                        <a:cubicBezTo>
                          <a:pt x="50" y="9"/>
                          <a:pt x="50" y="9"/>
                          <a:pt x="50" y="9"/>
                        </a:cubicBezTo>
                        <a:cubicBezTo>
                          <a:pt x="52" y="8"/>
                          <a:pt x="52" y="8"/>
                          <a:pt x="52" y="8"/>
                        </a:cubicBezTo>
                        <a:cubicBezTo>
                          <a:pt x="51" y="8"/>
                          <a:pt x="51" y="8"/>
                          <a:pt x="51" y="8"/>
                        </a:cubicBezTo>
                        <a:cubicBezTo>
                          <a:pt x="51" y="9"/>
                          <a:pt x="52" y="9"/>
                          <a:pt x="52" y="9"/>
                        </a:cubicBezTo>
                        <a:lnTo>
                          <a:pt x="51" y="10"/>
                        </a:lnTo>
                        <a:close/>
                        <a:moveTo>
                          <a:pt x="54" y="8"/>
                        </a:moveTo>
                        <a:cubicBezTo>
                          <a:pt x="54" y="8"/>
                          <a:pt x="54" y="8"/>
                          <a:pt x="54" y="8"/>
                        </a:cubicBezTo>
                        <a:cubicBezTo>
                          <a:pt x="53" y="8"/>
                          <a:pt x="53" y="8"/>
                          <a:pt x="53" y="8"/>
                        </a:cubicBezTo>
                        <a:cubicBezTo>
                          <a:pt x="52" y="9"/>
                          <a:pt x="52" y="9"/>
                          <a:pt x="52" y="9"/>
                        </a:cubicBezTo>
                        <a:cubicBezTo>
                          <a:pt x="53" y="9"/>
                          <a:pt x="52" y="8"/>
                          <a:pt x="52" y="8"/>
                        </a:cubicBezTo>
                        <a:cubicBezTo>
                          <a:pt x="52" y="8"/>
                          <a:pt x="52" y="8"/>
                          <a:pt x="52" y="8"/>
                        </a:cubicBezTo>
                        <a:cubicBezTo>
                          <a:pt x="53" y="7"/>
                          <a:pt x="53" y="7"/>
                          <a:pt x="53" y="7"/>
                        </a:cubicBezTo>
                        <a:cubicBezTo>
                          <a:pt x="52" y="8"/>
                          <a:pt x="52" y="8"/>
                          <a:pt x="52" y="8"/>
                        </a:cubicBezTo>
                        <a:cubicBezTo>
                          <a:pt x="53" y="8"/>
                          <a:pt x="54" y="7"/>
                          <a:pt x="55" y="7"/>
                        </a:cubicBezTo>
                        <a:cubicBezTo>
                          <a:pt x="55" y="7"/>
                          <a:pt x="54" y="8"/>
                          <a:pt x="54" y="8"/>
                        </a:cubicBezTo>
                        <a:close/>
                        <a:moveTo>
                          <a:pt x="55" y="7"/>
                        </a:moveTo>
                        <a:cubicBezTo>
                          <a:pt x="54" y="7"/>
                          <a:pt x="54" y="7"/>
                          <a:pt x="54" y="7"/>
                        </a:cubicBezTo>
                        <a:cubicBezTo>
                          <a:pt x="54" y="6"/>
                          <a:pt x="54" y="6"/>
                          <a:pt x="54" y="6"/>
                        </a:cubicBezTo>
                        <a:cubicBezTo>
                          <a:pt x="55" y="6"/>
                          <a:pt x="55" y="6"/>
                          <a:pt x="55" y="6"/>
                        </a:cubicBezTo>
                        <a:cubicBezTo>
                          <a:pt x="55" y="6"/>
                          <a:pt x="55" y="6"/>
                          <a:pt x="55" y="7"/>
                        </a:cubicBezTo>
                        <a:close/>
                        <a:moveTo>
                          <a:pt x="56" y="6"/>
                        </a:moveTo>
                        <a:cubicBezTo>
                          <a:pt x="56" y="7"/>
                          <a:pt x="56" y="7"/>
                          <a:pt x="56" y="7"/>
                        </a:cubicBezTo>
                        <a:cubicBezTo>
                          <a:pt x="56" y="7"/>
                          <a:pt x="56" y="7"/>
                          <a:pt x="56" y="7"/>
                        </a:cubicBezTo>
                        <a:cubicBezTo>
                          <a:pt x="55" y="8"/>
                          <a:pt x="56" y="7"/>
                          <a:pt x="55" y="7"/>
                        </a:cubicBezTo>
                        <a:cubicBezTo>
                          <a:pt x="55" y="5"/>
                          <a:pt x="57" y="7"/>
                          <a:pt x="57" y="5"/>
                        </a:cubicBezTo>
                        <a:cubicBezTo>
                          <a:pt x="57" y="6"/>
                          <a:pt x="57" y="7"/>
                          <a:pt x="56" y="6"/>
                        </a:cubicBezTo>
                        <a:close/>
                        <a:moveTo>
                          <a:pt x="58" y="7"/>
                        </a:moveTo>
                        <a:cubicBezTo>
                          <a:pt x="58" y="7"/>
                          <a:pt x="58" y="7"/>
                          <a:pt x="58" y="7"/>
                        </a:cubicBezTo>
                        <a:cubicBezTo>
                          <a:pt x="58" y="7"/>
                          <a:pt x="58" y="7"/>
                          <a:pt x="58" y="7"/>
                        </a:cubicBezTo>
                        <a:cubicBezTo>
                          <a:pt x="59" y="7"/>
                          <a:pt x="59" y="7"/>
                          <a:pt x="59" y="7"/>
                        </a:cubicBezTo>
                        <a:cubicBezTo>
                          <a:pt x="58" y="7"/>
                          <a:pt x="58" y="7"/>
                          <a:pt x="58" y="7"/>
                        </a:cubicBezTo>
                        <a:close/>
                        <a:moveTo>
                          <a:pt x="57" y="6"/>
                        </a:moveTo>
                        <a:cubicBezTo>
                          <a:pt x="58" y="6"/>
                          <a:pt x="59" y="6"/>
                          <a:pt x="60" y="5"/>
                        </a:cubicBezTo>
                        <a:cubicBezTo>
                          <a:pt x="59" y="6"/>
                          <a:pt x="58" y="6"/>
                          <a:pt x="57" y="6"/>
                        </a:cubicBezTo>
                        <a:close/>
                        <a:moveTo>
                          <a:pt x="60" y="5"/>
                        </a:moveTo>
                        <a:cubicBezTo>
                          <a:pt x="61" y="4"/>
                          <a:pt x="62" y="4"/>
                          <a:pt x="63" y="4"/>
                        </a:cubicBezTo>
                        <a:cubicBezTo>
                          <a:pt x="62" y="5"/>
                          <a:pt x="61" y="4"/>
                          <a:pt x="60" y="5"/>
                        </a:cubicBezTo>
                        <a:close/>
                      </a:path>
                    </a:pathLst>
                  </a:custGeom>
                  <a:solidFill>
                    <a:srgbClr val="D32F2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1101" name="文本框 10"/>
                <p:cNvSpPr txBox="1">
                  <a:spLocks noChangeArrowheads="1"/>
                </p:cNvSpPr>
                <p:nvPr/>
              </p:nvSpPr>
              <p:spPr bwMode="auto">
                <a:xfrm>
                  <a:off x="1668138" y="3488536"/>
                  <a:ext cx="484868" cy="646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3600" b="1">
                      <a:latin typeface="华文行楷" pitchFamily="2" charset="-122"/>
                      <a:ea typeface="华文行楷" pitchFamily="2" charset="-122"/>
                    </a:rPr>
                    <a:t>贰</a:t>
                  </a:r>
                </a:p>
              </p:txBody>
            </p:sp>
          </p:grpSp>
          <p:grpSp>
            <p:nvGrpSpPr>
              <p:cNvPr id="31088" name="组合 109"/>
              <p:cNvGrpSpPr>
                <a:grpSpLocks/>
              </p:cNvGrpSpPr>
              <p:nvPr/>
            </p:nvGrpSpPr>
            <p:grpSpPr bwMode="auto">
              <a:xfrm>
                <a:off x="6430512" y="2287460"/>
                <a:ext cx="2811201" cy="1720480"/>
                <a:chOff x="5644407" y="2044561"/>
                <a:chExt cx="2811201" cy="1720480"/>
              </a:xfrm>
            </p:grpSpPr>
            <p:sp>
              <p:nvSpPr>
                <p:cNvPr id="31089" name="Freeform 51"/>
                <p:cNvSpPr>
                  <a:spLocks/>
                </p:cNvSpPr>
                <p:nvPr/>
              </p:nvSpPr>
              <p:spPr bwMode="auto">
                <a:xfrm>
                  <a:off x="7182984" y="3289385"/>
                  <a:ext cx="228589" cy="248757"/>
                </a:xfrm>
                <a:custGeom>
                  <a:avLst/>
                  <a:gdLst>
                    <a:gd name="T0" fmla="*/ 0 w 210"/>
                    <a:gd name="T1" fmla="*/ 164839 h 249"/>
                    <a:gd name="T2" fmla="*/ 119737 w 210"/>
                    <a:gd name="T3" fmla="*/ 99902 h 249"/>
                    <a:gd name="T4" fmla="*/ 206819 w 210"/>
                    <a:gd name="T5" fmla="*/ 0 h 249"/>
                    <a:gd name="T6" fmla="*/ 0 60000 65536"/>
                    <a:gd name="T7" fmla="*/ 0 60000 65536"/>
                    <a:gd name="T8" fmla="*/ 0 60000 65536"/>
                    <a:gd name="T9" fmla="*/ 0 w 210"/>
                    <a:gd name="T10" fmla="*/ 0 h 249"/>
                    <a:gd name="T11" fmla="*/ 210 w 210"/>
                    <a:gd name="T12" fmla="*/ 249 h 24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0" h="249">
                      <a:moveTo>
                        <a:pt x="0" y="249"/>
                      </a:moveTo>
                      <a:cubicBezTo>
                        <a:pt x="42" y="220"/>
                        <a:pt x="85" y="191"/>
                        <a:pt x="120" y="150"/>
                      </a:cubicBezTo>
                      <a:cubicBezTo>
                        <a:pt x="155" y="109"/>
                        <a:pt x="182" y="54"/>
                        <a:pt x="210" y="0"/>
                      </a:cubicBez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090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7297279" y="3241507"/>
                  <a:ext cx="184629" cy="5235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endParaRPr lang="zh-CN" altLang="en-US" sz="2800" b="1">
                    <a:solidFill>
                      <a:srgbClr val="0000FF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31091" name="Text Box 47"/>
                <p:cNvSpPr txBox="1">
                  <a:spLocks noChangeArrowheads="1"/>
                </p:cNvSpPr>
                <p:nvPr/>
              </p:nvSpPr>
              <p:spPr bwMode="auto">
                <a:xfrm>
                  <a:off x="6320282" y="2044561"/>
                  <a:ext cx="915454" cy="101376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 altLang="zh-CN" sz="2800" b="1">
                      <a:solidFill>
                        <a:srgbClr val="0000FF"/>
                      </a:solidFill>
                      <a:latin typeface="Times New Roman" pitchFamily="18" charset="0"/>
                    </a:rPr>
                    <a:t> </a:t>
                  </a:r>
                </a:p>
              </p:txBody>
            </p:sp>
            <p:sp>
              <p:nvSpPr>
                <p:cNvPr id="31092" name="Text Box 45"/>
                <p:cNvSpPr txBox="1">
                  <a:spLocks noChangeArrowheads="1"/>
                </p:cNvSpPr>
                <p:nvPr/>
              </p:nvSpPr>
              <p:spPr bwMode="auto">
                <a:xfrm>
                  <a:off x="6254343" y="3112445"/>
                  <a:ext cx="184629" cy="5235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endParaRPr lang="zh-CN" altLang="en-US" sz="2800" b="1">
                    <a:solidFill>
                      <a:srgbClr val="0000FF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31093" name="Text Box 44"/>
                <p:cNvSpPr txBox="1">
                  <a:spLocks noChangeArrowheads="1"/>
                </p:cNvSpPr>
                <p:nvPr/>
              </p:nvSpPr>
              <p:spPr bwMode="auto">
                <a:xfrm>
                  <a:off x="6738995" y="2640952"/>
                  <a:ext cx="574769" cy="51208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 altLang="zh-CN" sz="2800" b="1">
                      <a:solidFill>
                        <a:srgbClr val="0000FF"/>
                      </a:solidFill>
                      <a:latin typeface="Times New Roman" pitchFamily="18" charset="0"/>
                    </a:rPr>
                    <a:t>·</a:t>
                  </a:r>
                </a:p>
              </p:txBody>
            </p:sp>
            <p:grpSp>
              <p:nvGrpSpPr>
                <p:cNvPr id="31094" name="Group 37"/>
                <p:cNvGrpSpPr>
                  <a:grpSpLocks/>
                </p:cNvGrpSpPr>
                <p:nvPr/>
              </p:nvGrpSpPr>
              <p:grpSpPr bwMode="auto">
                <a:xfrm>
                  <a:off x="5644407" y="2212133"/>
                  <a:ext cx="2811201" cy="1442580"/>
                  <a:chOff x="6513" y="9370"/>
                  <a:chExt cx="2580" cy="1440"/>
                </a:xfrm>
              </p:grpSpPr>
              <p:sp>
                <p:nvSpPr>
                  <p:cNvPr id="31096" name="Line 43"/>
                  <p:cNvSpPr>
                    <a:spLocks noChangeShapeType="1"/>
                  </p:cNvSpPr>
                  <p:nvPr/>
                </p:nvSpPr>
                <p:spPr bwMode="auto">
                  <a:xfrm>
                    <a:off x="7293" y="10084"/>
                    <a:ext cx="180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arrow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097" name="Oval 42"/>
                  <p:cNvSpPr>
                    <a:spLocks noChangeArrowheads="1"/>
                  </p:cNvSpPr>
                  <p:nvPr/>
                </p:nvSpPr>
                <p:spPr bwMode="auto">
                  <a:xfrm>
                    <a:off x="6513" y="9370"/>
                    <a:ext cx="1440" cy="1440"/>
                  </a:xfrm>
                  <a:prstGeom prst="ellips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 sz="2800" b="1">
                      <a:solidFill>
                        <a:srgbClr val="0000FF"/>
                      </a:solidFill>
                      <a:latin typeface="Calibri" pitchFamily="34" charset="0"/>
                    </a:endParaRPr>
                  </a:p>
                </p:txBody>
              </p:sp>
              <p:sp>
                <p:nvSpPr>
                  <p:cNvPr id="31098" name="Text Box 4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917" y="9756"/>
                    <a:ext cx="170" cy="52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endParaRPr lang="zh-CN" altLang="en-US" sz="2800" b="1">
                      <a:solidFill>
                        <a:srgbClr val="0000FF"/>
                      </a:solidFill>
                      <a:latin typeface="Times New Roman" pitchFamily="18" charset="0"/>
                    </a:endParaRPr>
                  </a:p>
                </p:txBody>
              </p:sp>
              <p:sp>
                <p:nvSpPr>
                  <p:cNvPr id="31099" name="Text Box 3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879" y="9717"/>
                    <a:ext cx="170" cy="522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endParaRPr lang="zh-CN" altLang="en-US" sz="2800" b="1">
                      <a:solidFill>
                        <a:srgbClr val="0000FF"/>
                      </a:solidFill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31095" name="Line 36"/>
                <p:cNvSpPr>
                  <a:spLocks noChangeShapeType="1"/>
                </p:cNvSpPr>
                <p:nvPr/>
              </p:nvSpPr>
              <p:spPr bwMode="auto">
                <a:xfrm>
                  <a:off x="6492822" y="2936546"/>
                  <a:ext cx="359368" cy="582861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矩形 108"/>
                <p:cNvSpPr/>
                <p:nvPr/>
              </p:nvSpPr>
              <p:spPr>
                <a:xfrm>
                  <a:off x="8044106" y="3451337"/>
                  <a:ext cx="55322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09" name="矩形 10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4106" y="3451337"/>
                  <a:ext cx="553228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矩形 111"/>
                <p:cNvSpPr/>
                <p:nvPr/>
              </p:nvSpPr>
              <p:spPr>
                <a:xfrm>
                  <a:off x="7409972" y="2206614"/>
                  <a:ext cx="515205" cy="8989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num>
                          <m:den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矩形 1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9972" y="2206614"/>
                  <a:ext cx="515205" cy="89896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矩形 114"/>
                <p:cNvSpPr/>
                <p:nvPr/>
              </p:nvSpPr>
              <p:spPr>
                <a:xfrm>
                  <a:off x="7070578" y="3319609"/>
                  <a:ext cx="51520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矩形 1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0578" y="3319609"/>
                  <a:ext cx="515206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矩形 121"/>
                <p:cNvSpPr/>
                <p:nvPr/>
              </p:nvSpPr>
              <p:spPr>
                <a:xfrm>
                  <a:off x="8832944" y="2708665"/>
                  <a:ext cx="48571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22" name="矩形 1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2944" y="2708665"/>
                  <a:ext cx="485710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矩形 122"/>
                <p:cNvSpPr/>
                <p:nvPr/>
              </p:nvSpPr>
              <p:spPr>
                <a:xfrm>
                  <a:off x="6852802" y="2893267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23" name="矩形 1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2802" y="2893267"/>
                  <a:ext cx="534890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组合 4"/>
          <p:cNvGrpSpPr/>
          <p:nvPr/>
        </p:nvGrpSpPr>
        <p:grpSpPr>
          <a:xfrm>
            <a:off x="920750" y="4721226"/>
            <a:ext cx="3973735" cy="1618557"/>
            <a:chOff x="920750" y="4721226"/>
            <a:chExt cx="3973735" cy="1618557"/>
          </a:xfrm>
        </p:grpSpPr>
        <p:grpSp>
          <p:nvGrpSpPr>
            <p:cNvPr id="20" name="组合 19"/>
            <p:cNvGrpSpPr>
              <a:grpSpLocks/>
            </p:cNvGrpSpPr>
            <p:nvPr/>
          </p:nvGrpSpPr>
          <p:grpSpPr bwMode="auto">
            <a:xfrm>
              <a:off x="920750" y="4721226"/>
              <a:ext cx="3904727" cy="1547862"/>
              <a:chOff x="920226" y="4721087"/>
              <a:chExt cx="3905262" cy="1548744"/>
            </a:xfrm>
          </p:grpSpPr>
          <p:grpSp>
            <p:nvGrpSpPr>
              <p:cNvPr id="31070" name="组合 13"/>
              <p:cNvGrpSpPr>
                <a:grpSpLocks/>
              </p:cNvGrpSpPr>
              <p:nvPr/>
            </p:nvGrpSpPr>
            <p:grpSpPr bwMode="auto">
              <a:xfrm>
                <a:off x="920226" y="4962593"/>
                <a:ext cx="743946" cy="859387"/>
                <a:chOff x="1616982" y="4998022"/>
                <a:chExt cx="743946" cy="859387"/>
              </a:xfrm>
            </p:grpSpPr>
            <p:grpSp>
              <p:nvGrpSpPr>
                <p:cNvPr id="31083" name="组合 14"/>
                <p:cNvGrpSpPr>
                  <a:grpSpLocks/>
                </p:cNvGrpSpPr>
                <p:nvPr/>
              </p:nvGrpSpPr>
              <p:grpSpPr bwMode="auto">
                <a:xfrm>
                  <a:off x="1616982" y="5431297"/>
                  <a:ext cx="743946" cy="426112"/>
                  <a:chOff x="1459367" y="2127931"/>
                  <a:chExt cx="5060950" cy="2898775"/>
                </a:xfrm>
              </p:grpSpPr>
              <p:sp>
                <p:nvSpPr>
                  <p:cNvPr id="31085" name="Freeform 15"/>
                  <p:cNvSpPr>
                    <a:spLocks noEditPoints="1"/>
                  </p:cNvSpPr>
                  <p:nvPr/>
                </p:nvSpPr>
                <p:spPr bwMode="auto">
                  <a:xfrm>
                    <a:off x="1459367" y="2127931"/>
                    <a:ext cx="4589463" cy="2898775"/>
                  </a:xfrm>
                  <a:custGeom>
                    <a:avLst/>
                    <a:gdLst>
                      <a:gd name="T0" fmla="*/ 2986294 w 146"/>
                      <a:gd name="T1" fmla="*/ 2268607 h 92"/>
                      <a:gd name="T2" fmla="*/ 2797686 w 146"/>
                      <a:gd name="T3" fmla="*/ 2331624 h 92"/>
                      <a:gd name="T4" fmla="*/ 3017729 w 146"/>
                      <a:gd name="T5" fmla="*/ 2016539 h 92"/>
                      <a:gd name="T6" fmla="*/ 2546209 w 146"/>
                      <a:gd name="T7" fmla="*/ 2237098 h 92"/>
                      <a:gd name="T8" fmla="*/ 2043254 w 146"/>
                      <a:gd name="T9" fmla="*/ 1795980 h 92"/>
                      <a:gd name="T10" fmla="*/ 1980384 w 146"/>
                      <a:gd name="T11" fmla="*/ 1197320 h 92"/>
                      <a:gd name="T12" fmla="*/ 2577643 w 146"/>
                      <a:gd name="T13" fmla="*/ 1575421 h 92"/>
                      <a:gd name="T14" fmla="*/ 2986294 w 146"/>
                      <a:gd name="T15" fmla="*/ 1354862 h 92"/>
                      <a:gd name="T16" fmla="*/ 3363510 w 146"/>
                      <a:gd name="T17" fmla="*/ 1039778 h 92"/>
                      <a:gd name="T18" fmla="*/ 3489249 w 146"/>
                      <a:gd name="T19" fmla="*/ 1071287 h 92"/>
                      <a:gd name="T20" fmla="*/ 4337986 w 146"/>
                      <a:gd name="T21" fmla="*/ 567152 h 92"/>
                      <a:gd name="T22" fmla="*/ 4243682 w 146"/>
                      <a:gd name="T23" fmla="*/ 504135 h 92"/>
                      <a:gd name="T24" fmla="*/ 3646422 w 146"/>
                      <a:gd name="T25" fmla="*/ 535643 h 92"/>
                      <a:gd name="T26" fmla="*/ 3206337 w 146"/>
                      <a:gd name="T27" fmla="*/ 945253 h 92"/>
                      <a:gd name="T28" fmla="*/ 2829121 w 146"/>
                      <a:gd name="T29" fmla="*/ 819219 h 92"/>
                      <a:gd name="T30" fmla="*/ 2640513 w 146"/>
                      <a:gd name="T31" fmla="*/ 630169 h 92"/>
                      <a:gd name="T32" fmla="*/ 3112033 w 146"/>
                      <a:gd name="T33" fmla="*/ 409609 h 92"/>
                      <a:gd name="T34" fmla="*/ 2389035 w 146"/>
                      <a:gd name="T35" fmla="*/ 220559 h 92"/>
                      <a:gd name="T36" fmla="*/ 1383126 w 146"/>
                      <a:gd name="T37" fmla="*/ 0 h 92"/>
                      <a:gd name="T38" fmla="*/ 408651 w 146"/>
                      <a:gd name="T39" fmla="*/ 787711 h 92"/>
                      <a:gd name="T40" fmla="*/ 62869 w 146"/>
                      <a:gd name="T41" fmla="*/ 1732963 h 92"/>
                      <a:gd name="T42" fmla="*/ 62869 w 146"/>
                      <a:gd name="T43" fmla="*/ 2237098 h 92"/>
                      <a:gd name="T44" fmla="*/ 94304 w 146"/>
                      <a:gd name="T45" fmla="*/ 1922014 h 92"/>
                      <a:gd name="T46" fmla="*/ 314347 w 146"/>
                      <a:gd name="T47" fmla="*/ 2394640 h 92"/>
                      <a:gd name="T48" fmla="*/ 565824 w 146"/>
                      <a:gd name="T49" fmla="*/ 2489166 h 92"/>
                      <a:gd name="T50" fmla="*/ 1540299 w 146"/>
                      <a:gd name="T51" fmla="*/ 2772741 h 92"/>
                      <a:gd name="T52" fmla="*/ 1823211 w 146"/>
                      <a:gd name="T53" fmla="*/ 2646708 h 92"/>
                      <a:gd name="T54" fmla="*/ 2703382 w 146"/>
                      <a:gd name="T55" fmla="*/ 2520674 h 92"/>
                      <a:gd name="T56" fmla="*/ 3049163 w 146"/>
                      <a:gd name="T57" fmla="*/ 2363132 h 92"/>
                      <a:gd name="T58" fmla="*/ 4400855 w 146"/>
                      <a:gd name="T59" fmla="*/ 598660 h 92"/>
                      <a:gd name="T60" fmla="*/ 3897899 w 146"/>
                      <a:gd name="T61" fmla="*/ 567152 h 92"/>
                      <a:gd name="T62" fmla="*/ 3960769 w 146"/>
                      <a:gd name="T63" fmla="*/ 472626 h 92"/>
                      <a:gd name="T64" fmla="*/ 3992203 w 146"/>
                      <a:gd name="T65" fmla="*/ 472626 h 92"/>
                      <a:gd name="T66" fmla="*/ 3552118 w 146"/>
                      <a:gd name="T67" fmla="*/ 819219 h 92"/>
                      <a:gd name="T68" fmla="*/ 3426379 w 146"/>
                      <a:gd name="T69" fmla="*/ 1039778 h 92"/>
                      <a:gd name="T70" fmla="*/ 3332075 w 146"/>
                      <a:gd name="T71" fmla="*/ 976761 h 92"/>
                      <a:gd name="T72" fmla="*/ 3269206 w 146"/>
                      <a:gd name="T73" fmla="*/ 1039778 h 92"/>
                      <a:gd name="T74" fmla="*/ 2986294 w 146"/>
                      <a:gd name="T75" fmla="*/ 1354862 h 92"/>
                      <a:gd name="T76" fmla="*/ 3112033 w 146"/>
                      <a:gd name="T77" fmla="*/ 1228829 h 92"/>
                      <a:gd name="T78" fmla="*/ 2923425 w 146"/>
                      <a:gd name="T79" fmla="*/ 1228829 h 92"/>
                      <a:gd name="T80" fmla="*/ 2986294 w 146"/>
                      <a:gd name="T81" fmla="*/ 1165812 h 92"/>
                      <a:gd name="T82" fmla="*/ 2263297 w 146"/>
                      <a:gd name="T83" fmla="*/ 693185 h 92"/>
                      <a:gd name="T84" fmla="*/ 188608 w 146"/>
                      <a:gd name="T85" fmla="*/ 2300115 h 92"/>
                      <a:gd name="T86" fmla="*/ 471520 w 146"/>
                      <a:gd name="T87" fmla="*/ 2394640 h 92"/>
                      <a:gd name="T88" fmla="*/ 628694 w 146"/>
                      <a:gd name="T89" fmla="*/ 2457657 h 92"/>
                      <a:gd name="T90" fmla="*/ 1508864 w 146"/>
                      <a:gd name="T91" fmla="*/ 2804250 h 92"/>
                      <a:gd name="T92" fmla="*/ 628694 w 146"/>
                      <a:gd name="T93" fmla="*/ 2174081 h 92"/>
                      <a:gd name="T94" fmla="*/ 471520 w 146"/>
                      <a:gd name="T95" fmla="*/ 2268607 h 92"/>
                      <a:gd name="T96" fmla="*/ 408651 w 146"/>
                      <a:gd name="T97" fmla="*/ 2268607 h 92"/>
                      <a:gd name="T98" fmla="*/ 282912 w 146"/>
                      <a:gd name="T99" fmla="*/ 2142573 h 92"/>
                      <a:gd name="T100" fmla="*/ 345781 w 146"/>
                      <a:gd name="T101" fmla="*/ 1922014 h 92"/>
                      <a:gd name="T102" fmla="*/ 1005910 w 146"/>
                      <a:gd name="T103" fmla="*/ 724694 h 92"/>
                      <a:gd name="T104" fmla="*/ 1351691 w 146"/>
                      <a:gd name="T105" fmla="*/ 693185 h 92"/>
                      <a:gd name="T106" fmla="*/ 1288822 w 146"/>
                      <a:gd name="T107" fmla="*/ 1039778 h 92"/>
                      <a:gd name="T108" fmla="*/ 1351691 w 146"/>
                      <a:gd name="T109" fmla="*/ 1890505 h 92"/>
                      <a:gd name="T110" fmla="*/ 1697472 w 146"/>
                      <a:gd name="T111" fmla="*/ 2394640 h 92"/>
                      <a:gd name="T112" fmla="*/ 1886080 w 146"/>
                      <a:gd name="T113" fmla="*/ 2457657 h 92"/>
                      <a:gd name="T114" fmla="*/ 2734817 w 146"/>
                      <a:gd name="T115" fmla="*/ 2174081 h 92"/>
                      <a:gd name="T116" fmla="*/ 2609078 w 146"/>
                      <a:gd name="T117" fmla="*/ 2394640 h 92"/>
                      <a:gd name="T118" fmla="*/ 2546209 w 146"/>
                      <a:gd name="T119" fmla="*/ 2268607 h 92"/>
                      <a:gd name="T120" fmla="*/ 2766251 w 146"/>
                      <a:gd name="T121" fmla="*/ 2363132 h 92"/>
                      <a:gd name="T122" fmla="*/ 2640513 w 146"/>
                      <a:gd name="T123" fmla="*/ 2426149 h 92"/>
                      <a:gd name="T124" fmla="*/ 3112033 w 146"/>
                      <a:gd name="T125" fmla="*/ 2300115 h 92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60000 65536"/>
                      <a:gd name="T181" fmla="*/ 0 60000 65536"/>
                      <a:gd name="T182" fmla="*/ 0 60000 65536"/>
                      <a:gd name="T183" fmla="*/ 0 60000 65536"/>
                      <a:gd name="T184" fmla="*/ 0 60000 65536"/>
                      <a:gd name="T185" fmla="*/ 0 60000 65536"/>
                      <a:gd name="T186" fmla="*/ 0 60000 65536"/>
                      <a:gd name="T187" fmla="*/ 0 60000 65536"/>
                      <a:gd name="T188" fmla="*/ 0 60000 65536"/>
                      <a:gd name="T189" fmla="*/ 0 w 146"/>
                      <a:gd name="T190" fmla="*/ 0 h 92"/>
                      <a:gd name="T191" fmla="*/ 146 w 146"/>
                      <a:gd name="T192" fmla="*/ 92 h 92"/>
                    </a:gdLst>
                    <a:ahLst/>
                    <a:cxnLst>
                      <a:cxn ang="T126">
                        <a:pos x="T0" y="T1"/>
                      </a:cxn>
                      <a:cxn ang="T127">
                        <a:pos x="T2" y="T3"/>
                      </a:cxn>
                      <a:cxn ang="T128">
                        <a:pos x="T4" y="T5"/>
                      </a:cxn>
                      <a:cxn ang="T129">
                        <a:pos x="T6" y="T7"/>
                      </a:cxn>
                      <a:cxn ang="T130">
                        <a:pos x="T8" y="T9"/>
                      </a:cxn>
                      <a:cxn ang="T131">
                        <a:pos x="T10" y="T11"/>
                      </a:cxn>
                      <a:cxn ang="T132">
                        <a:pos x="T12" y="T13"/>
                      </a:cxn>
                      <a:cxn ang="T133">
                        <a:pos x="T14" y="T15"/>
                      </a:cxn>
                      <a:cxn ang="T134">
                        <a:pos x="T16" y="T17"/>
                      </a:cxn>
                      <a:cxn ang="T135">
                        <a:pos x="T18" y="T19"/>
                      </a:cxn>
                      <a:cxn ang="T136">
                        <a:pos x="T20" y="T21"/>
                      </a:cxn>
                      <a:cxn ang="T137">
                        <a:pos x="T22" y="T23"/>
                      </a:cxn>
                      <a:cxn ang="T138">
                        <a:pos x="T24" y="T25"/>
                      </a:cxn>
                      <a:cxn ang="T139">
                        <a:pos x="T26" y="T27"/>
                      </a:cxn>
                      <a:cxn ang="T140">
                        <a:pos x="T28" y="T29"/>
                      </a:cxn>
                      <a:cxn ang="T141">
                        <a:pos x="T30" y="T31"/>
                      </a:cxn>
                      <a:cxn ang="T142">
                        <a:pos x="T32" y="T33"/>
                      </a:cxn>
                      <a:cxn ang="T143">
                        <a:pos x="T34" y="T35"/>
                      </a:cxn>
                      <a:cxn ang="T144">
                        <a:pos x="T36" y="T37"/>
                      </a:cxn>
                      <a:cxn ang="T145">
                        <a:pos x="T38" y="T39"/>
                      </a:cxn>
                      <a:cxn ang="T146">
                        <a:pos x="T40" y="T41"/>
                      </a:cxn>
                      <a:cxn ang="T147">
                        <a:pos x="T42" y="T43"/>
                      </a:cxn>
                      <a:cxn ang="T148">
                        <a:pos x="T44" y="T45"/>
                      </a:cxn>
                      <a:cxn ang="T149">
                        <a:pos x="T46" y="T47"/>
                      </a:cxn>
                      <a:cxn ang="T150">
                        <a:pos x="T48" y="T49"/>
                      </a:cxn>
                      <a:cxn ang="T151">
                        <a:pos x="T50" y="T51"/>
                      </a:cxn>
                      <a:cxn ang="T152">
                        <a:pos x="T52" y="T53"/>
                      </a:cxn>
                      <a:cxn ang="T153">
                        <a:pos x="T54" y="T55"/>
                      </a:cxn>
                      <a:cxn ang="T154">
                        <a:pos x="T56" y="T57"/>
                      </a:cxn>
                      <a:cxn ang="T155">
                        <a:pos x="T58" y="T59"/>
                      </a:cxn>
                      <a:cxn ang="T156">
                        <a:pos x="T60" y="T61"/>
                      </a:cxn>
                      <a:cxn ang="T157">
                        <a:pos x="T62" y="T63"/>
                      </a:cxn>
                      <a:cxn ang="T158">
                        <a:pos x="T64" y="T65"/>
                      </a:cxn>
                      <a:cxn ang="T159">
                        <a:pos x="T66" y="T67"/>
                      </a:cxn>
                      <a:cxn ang="T160">
                        <a:pos x="T68" y="T69"/>
                      </a:cxn>
                      <a:cxn ang="T161">
                        <a:pos x="T70" y="T71"/>
                      </a:cxn>
                      <a:cxn ang="T162">
                        <a:pos x="T72" y="T73"/>
                      </a:cxn>
                      <a:cxn ang="T163">
                        <a:pos x="T74" y="T75"/>
                      </a:cxn>
                      <a:cxn ang="T164">
                        <a:pos x="T76" y="T77"/>
                      </a:cxn>
                      <a:cxn ang="T165">
                        <a:pos x="T78" y="T79"/>
                      </a:cxn>
                      <a:cxn ang="T166">
                        <a:pos x="T80" y="T81"/>
                      </a:cxn>
                      <a:cxn ang="T167">
                        <a:pos x="T82" y="T83"/>
                      </a:cxn>
                      <a:cxn ang="T168">
                        <a:pos x="T84" y="T85"/>
                      </a:cxn>
                      <a:cxn ang="T169">
                        <a:pos x="T86" y="T87"/>
                      </a:cxn>
                      <a:cxn ang="T170">
                        <a:pos x="T88" y="T89"/>
                      </a:cxn>
                      <a:cxn ang="T171">
                        <a:pos x="T90" y="T91"/>
                      </a:cxn>
                      <a:cxn ang="T172">
                        <a:pos x="T92" y="T93"/>
                      </a:cxn>
                      <a:cxn ang="T173">
                        <a:pos x="T94" y="T95"/>
                      </a:cxn>
                      <a:cxn ang="T174">
                        <a:pos x="T96" y="T97"/>
                      </a:cxn>
                      <a:cxn ang="T175">
                        <a:pos x="T98" y="T99"/>
                      </a:cxn>
                      <a:cxn ang="T176">
                        <a:pos x="T100" y="T101"/>
                      </a:cxn>
                      <a:cxn ang="T177">
                        <a:pos x="T102" y="T103"/>
                      </a:cxn>
                      <a:cxn ang="T178">
                        <a:pos x="T104" y="T105"/>
                      </a:cxn>
                      <a:cxn ang="T179">
                        <a:pos x="T106" y="T107"/>
                      </a:cxn>
                      <a:cxn ang="T180">
                        <a:pos x="T108" y="T109"/>
                      </a:cxn>
                      <a:cxn ang="T181">
                        <a:pos x="T110" y="T111"/>
                      </a:cxn>
                      <a:cxn ang="T182">
                        <a:pos x="T112" y="T113"/>
                      </a:cxn>
                      <a:cxn ang="T183">
                        <a:pos x="T114" y="T115"/>
                      </a:cxn>
                      <a:cxn ang="T184">
                        <a:pos x="T116" y="T117"/>
                      </a:cxn>
                      <a:cxn ang="T185">
                        <a:pos x="T118" y="T119"/>
                      </a:cxn>
                      <a:cxn ang="T186">
                        <a:pos x="T120" y="T121"/>
                      </a:cxn>
                      <a:cxn ang="T187">
                        <a:pos x="T122" y="T123"/>
                      </a:cxn>
                      <a:cxn ang="T188">
                        <a:pos x="T124" y="T125"/>
                      </a:cxn>
                    </a:cxnLst>
                    <a:rect l="T189" t="T190" r="T191" b="T192"/>
                    <a:pathLst>
                      <a:path w="146" h="92">
                        <a:moveTo>
                          <a:pt x="100" y="73"/>
                        </a:moveTo>
                        <a:cubicBezTo>
                          <a:pt x="99" y="72"/>
                          <a:pt x="99" y="72"/>
                          <a:pt x="99" y="72"/>
                        </a:cubicBezTo>
                        <a:cubicBezTo>
                          <a:pt x="99" y="72"/>
                          <a:pt x="98" y="73"/>
                          <a:pt x="98" y="73"/>
                        </a:cubicBezTo>
                        <a:cubicBezTo>
                          <a:pt x="98" y="72"/>
                          <a:pt x="98" y="71"/>
                          <a:pt x="99" y="71"/>
                        </a:cubicBezTo>
                        <a:cubicBezTo>
                          <a:pt x="99" y="71"/>
                          <a:pt x="99" y="71"/>
                          <a:pt x="99" y="71"/>
                        </a:cubicBezTo>
                        <a:cubicBezTo>
                          <a:pt x="99" y="70"/>
                          <a:pt x="99" y="70"/>
                          <a:pt x="99" y="70"/>
                        </a:cubicBezTo>
                        <a:cubicBezTo>
                          <a:pt x="98" y="71"/>
                          <a:pt x="98" y="72"/>
                          <a:pt x="98" y="72"/>
                        </a:cubicBezTo>
                        <a:cubicBezTo>
                          <a:pt x="97" y="71"/>
                          <a:pt x="97" y="72"/>
                          <a:pt x="97" y="71"/>
                        </a:cubicBezTo>
                        <a:cubicBezTo>
                          <a:pt x="96" y="72"/>
                          <a:pt x="96" y="72"/>
                          <a:pt x="96" y="72"/>
                        </a:cubicBezTo>
                        <a:cubicBezTo>
                          <a:pt x="96" y="72"/>
                          <a:pt x="96" y="72"/>
                          <a:pt x="96" y="72"/>
                        </a:cubicBezTo>
                        <a:cubicBezTo>
                          <a:pt x="96" y="72"/>
                          <a:pt x="95" y="73"/>
                          <a:pt x="95" y="73"/>
                        </a:cubicBezTo>
                        <a:cubicBezTo>
                          <a:pt x="94" y="75"/>
                          <a:pt x="92" y="75"/>
                          <a:pt x="90" y="77"/>
                        </a:cubicBezTo>
                        <a:cubicBezTo>
                          <a:pt x="90" y="76"/>
                          <a:pt x="89" y="77"/>
                          <a:pt x="89" y="76"/>
                        </a:cubicBezTo>
                        <a:cubicBezTo>
                          <a:pt x="90" y="76"/>
                          <a:pt x="90" y="75"/>
                          <a:pt x="90" y="75"/>
                        </a:cubicBezTo>
                        <a:cubicBezTo>
                          <a:pt x="91" y="75"/>
                          <a:pt x="92" y="75"/>
                          <a:pt x="92" y="74"/>
                        </a:cubicBezTo>
                        <a:cubicBezTo>
                          <a:pt x="93" y="74"/>
                          <a:pt x="93" y="74"/>
                          <a:pt x="93" y="74"/>
                        </a:cubicBezTo>
                        <a:cubicBezTo>
                          <a:pt x="93" y="73"/>
                          <a:pt x="94" y="72"/>
                          <a:pt x="95" y="72"/>
                        </a:cubicBezTo>
                        <a:cubicBezTo>
                          <a:pt x="95" y="72"/>
                          <a:pt x="95" y="72"/>
                          <a:pt x="95" y="72"/>
                        </a:cubicBezTo>
                        <a:cubicBezTo>
                          <a:pt x="95" y="71"/>
                          <a:pt x="95" y="71"/>
                          <a:pt x="96" y="70"/>
                        </a:cubicBezTo>
                        <a:cubicBezTo>
                          <a:pt x="96" y="70"/>
                          <a:pt x="96" y="70"/>
                          <a:pt x="96" y="70"/>
                        </a:cubicBezTo>
                        <a:cubicBezTo>
                          <a:pt x="96" y="69"/>
                          <a:pt x="99" y="67"/>
                          <a:pt x="98" y="67"/>
                        </a:cubicBezTo>
                        <a:cubicBezTo>
                          <a:pt x="98" y="67"/>
                          <a:pt x="98" y="67"/>
                          <a:pt x="97" y="67"/>
                        </a:cubicBezTo>
                        <a:cubicBezTo>
                          <a:pt x="97" y="67"/>
                          <a:pt x="96" y="67"/>
                          <a:pt x="97" y="67"/>
                        </a:cubicBezTo>
                        <a:cubicBezTo>
                          <a:pt x="97" y="67"/>
                          <a:pt x="97" y="68"/>
                          <a:pt x="97" y="68"/>
                        </a:cubicBezTo>
                        <a:cubicBezTo>
                          <a:pt x="97" y="68"/>
                          <a:pt x="97" y="68"/>
                          <a:pt x="96" y="68"/>
                        </a:cubicBezTo>
                        <a:cubicBezTo>
                          <a:pt x="96" y="69"/>
                          <a:pt x="96" y="69"/>
                          <a:pt x="96" y="69"/>
                        </a:cubicBezTo>
                        <a:cubicBezTo>
                          <a:pt x="96" y="69"/>
                          <a:pt x="96" y="69"/>
                          <a:pt x="96" y="69"/>
                        </a:cubicBezTo>
                        <a:cubicBezTo>
                          <a:pt x="95" y="69"/>
                          <a:pt x="95" y="69"/>
                          <a:pt x="95" y="69"/>
                        </a:cubicBezTo>
                        <a:cubicBezTo>
                          <a:pt x="95" y="69"/>
                          <a:pt x="95" y="69"/>
                          <a:pt x="95" y="69"/>
                        </a:cubicBezTo>
                        <a:cubicBezTo>
                          <a:pt x="95" y="69"/>
                          <a:pt x="95" y="69"/>
                          <a:pt x="95" y="69"/>
                        </a:cubicBezTo>
                        <a:cubicBezTo>
                          <a:pt x="95" y="69"/>
                          <a:pt x="95" y="69"/>
                          <a:pt x="95" y="69"/>
                        </a:cubicBezTo>
                        <a:cubicBezTo>
                          <a:pt x="95" y="69"/>
                          <a:pt x="95" y="69"/>
                          <a:pt x="95" y="69"/>
                        </a:cubicBezTo>
                        <a:cubicBezTo>
                          <a:pt x="94" y="70"/>
                          <a:pt x="93" y="71"/>
                          <a:pt x="92" y="73"/>
                        </a:cubicBezTo>
                        <a:cubicBezTo>
                          <a:pt x="91" y="73"/>
                          <a:pt x="90" y="74"/>
                          <a:pt x="89" y="74"/>
                        </a:cubicBezTo>
                        <a:cubicBezTo>
                          <a:pt x="90" y="73"/>
                          <a:pt x="90" y="73"/>
                          <a:pt x="90" y="73"/>
                        </a:cubicBezTo>
                        <a:cubicBezTo>
                          <a:pt x="89" y="72"/>
                          <a:pt x="92" y="73"/>
                          <a:pt x="92" y="72"/>
                        </a:cubicBezTo>
                        <a:cubicBezTo>
                          <a:pt x="92" y="72"/>
                          <a:pt x="92" y="72"/>
                          <a:pt x="92" y="72"/>
                        </a:cubicBezTo>
                        <a:cubicBezTo>
                          <a:pt x="93" y="71"/>
                          <a:pt x="93" y="71"/>
                          <a:pt x="93" y="71"/>
                        </a:cubicBezTo>
                        <a:cubicBezTo>
                          <a:pt x="93" y="69"/>
                          <a:pt x="94" y="69"/>
                          <a:pt x="95" y="67"/>
                        </a:cubicBezTo>
                        <a:cubicBezTo>
                          <a:pt x="94" y="67"/>
                          <a:pt x="94" y="67"/>
                          <a:pt x="94" y="67"/>
                        </a:cubicBezTo>
                        <a:cubicBezTo>
                          <a:pt x="94" y="67"/>
                          <a:pt x="94" y="66"/>
                          <a:pt x="95" y="66"/>
                        </a:cubicBezTo>
                        <a:cubicBezTo>
                          <a:pt x="95" y="66"/>
                          <a:pt x="95" y="66"/>
                          <a:pt x="95" y="66"/>
                        </a:cubicBezTo>
                        <a:cubicBezTo>
                          <a:pt x="95" y="66"/>
                          <a:pt x="95" y="66"/>
                          <a:pt x="95" y="66"/>
                        </a:cubicBezTo>
                        <a:cubicBezTo>
                          <a:pt x="95" y="66"/>
                          <a:pt x="95" y="66"/>
                          <a:pt x="95" y="66"/>
                        </a:cubicBezTo>
                        <a:cubicBezTo>
                          <a:pt x="95" y="66"/>
                          <a:pt x="95" y="66"/>
                          <a:pt x="96" y="66"/>
                        </a:cubicBezTo>
                        <a:cubicBezTo>
                          <a:pt x="96" y="66"/>
                          <a:pt x="96" y="66"/>
                          <a:pt x="96" y="66"/>
                        </a:cubicBezTo>
                        <a:cubicBezTo>
                          <a:pt x="96" y="66"/>
                          <a:pt x="96" y="66"/>
                          <a:pt x="96" y="66"/>
                        </a:cubicBezTo>
                        <a:cubicBezTo>
                          <a:pt x="96" y="66"/>
                          <a:pt x="96" y="66"/>
                          <a:pt x="95" y="66"/>
                        </a:cubicBezTo>
                        <a:cubicBezTo>
                          <a:pt x="95" y="65"/>
                          <a:pt x="95" y="67"/>
                          <a:pt x="94" y="66"/>
                        </a:cubicBezTo>
                        <a:cubicBezTo>
                          <a:pt x="95" y="65"/>
                          <a:pt x="95" y="64"/>
                          <a:pt x="96" y="64"/>
                        </a:cubicBezTo>
                        <a:cubicBezTo>
                          <a:pt x="96" y="64"/>
                          <a:pt x="96" y="64"/>
                          <a:pt x="96" y="64"/>
                        </a:cubicBezTo>
                        <a:cubicBezTo>
                          <a:pt x="96" y="63"/>
                          <a:pt x="96" y="63"/>
                          <a:pt x="96" y="63"/>
                        </a:cubicBezTo>
                        <a:cubicBezTo>
                          <a:pt x="93" y="66"/>
                          <a:pt x="93" y="66"/>
                          <a:pt x="93" y="66"/>
                        </a:cubicBezTo>
                        <a:cubicBezTo>
                          <a:pt x="93" y="66"/>
                          <a:pt x="93" y="66"/>
                          <a:pt x="93" y="66"/>
                        </a:cubicBezTo>
                        <a:cubicBezTo>
                          <a:pt x="93" y="66"/>
                          <a:pt x="93" y="66"/>
                          <a:pt x="93" y="65"/>
                        </a:cubicBezTo>
                        <a:cubicBezTo>
                          <a:pt x="92" y="68"/>
                          <a:pt x="92" y="68"/>
                          <a:pt x="92" y="68"/>
                        </a:cubicBezTo>
                        <a:cubicBezTo>
                          <a:pt x="91" y="67"/>
                          <a:pt x="91" y="68"/>
                          <a:pt x="90" y="67"/>
                        </a:cubicBezTo>
                        <a:cubicBezTo>
                          <a:pt x="91" y="67"/>
                          <a:pt x="91" y="67"/>
                          <a:pt x="91" y="66"/>
                        </a:cubicBezTo>
                        <a:cubicBezTo>
                          <a:pt x="90" y="66"/>
                          <a:pt x="91" y="67"/>
                          <a:pt x="90" y="68"/>
                        </a:cubicBezTo>
                        <a:cubicBezTo>
                          <a:pt x="90" y="68"/>
                          <a:pt x="90" y="68"/>
                          <a:pt x="90" y="68"/>
                        </a:cubicBezTo>
                        <a:cubicBezTo>
                          <a:pt x="90" y="68"/>
                          <a:pt x="90" y="68"/>
                          <a:pt x="90" y="68"/>
                        </a:cubicBezTo>
                        <a:cubicBezTo>
                          <a:pt x="89" y="70"/>
                          <a:pt x="89" y="68"/>
                          <a:pt x="89" y="68"/>
                        </a:cubicBezTo>
                        <a:cubicBezTo>
                          <a:pt x="89" y="67"/>
                          <a:pt x="89" y="67"/>
                          <a:pt x="89" y="66"/>
                        </a:cubicBezTo>
                        <a:cubicBezTo>
                          <a:pt x="88" y="67"/>
                          <a:pt x="88" y="67"/>
                          <a:pt x="88" y="68"/>
                        </a:cubicBezTo>
                        <a:cubicBezTo>
                          <a:pt x="87" y="68"/>
                          <a:pt x="87" y="68"/>
                          <a:pt x="87" y="68"/>
                        </a:cubicBezTo>
                        <a:cubicBezTo>
                          <a:pt x="87" y="69"/>
                          <a:pt x="87" y="69"/>
                          <a:pt x="87" y="69"/>
                        </a:cubicBezTo>
                        <a:cubicBezTo>
                          <a:pt x="86" y="69"/>
                          <a:pt x="85" y="70"/>
                          <a:pt x="84" y="71"/>
                        </a:cubicBezTo>
                        <a:cubicBezTo>
                          <a:pt x="83" y="70"/>
                          <a:pt x="82" y="72"/>
                          <a:pt x="81" y="71"/>
                        </a:cubicBezTo>
                        <a:cubicBezTo>
                          <a:pt x="81" y="72"/>
                          <a:pt x="81" y="72"/>
                          <a:pt x="81" y="72"/>
                        </a:cubicBezTo>
                        <a:cubicBezTo>
                          <a:pt x="81" y="72"/>
                          <a:pt x="81" y="72"/>
                          <a:pt x="80" y="72"/>
                        </a:cubicBezTo>
                        <a:cubicBezTo>
                          <a:pt x="79" y="72"/>
                          <a:pt x="81" y="72"/>
                          <a:pt x="81" y="72"/>
                        </a:cubicBezTo>
                        <a:cubicBezTo>
                          <a:pt x="80" y="72"/>
                          <a:pt x="79" y="73"/>
                          <a:pt x="78" y="73"/>
                        </a:cubicBezTo>
                        <a:cubicBezTo>
                          <a:pt x="78" y="73"/>
                          <a:pt x="78" y="73"/>
                          <a:pt x="78" y="73"/>
                        </a:cubicBezTo>
                        <a:cubicBezTo>
                          <a:pt x="73" y="73"/>
                          <a:pt x="67" y="74"/>
                          <a:pt x="62" y="73"/>
                        </a:cubicBezTo>
                        <a:cubicBezTo>
                          <a:pt x="62" y="72"/>
                          <a:pt x="61" y="71"/>
                          <a:pt x="62" y="71"/>
                        </a:cubicBezTo>
                        <a:cubicBezTo>
                          <a:pt x="61" y="71"/>
                          <a:pt x="62" y="72"/>
                          <a:pt x="61" y="72"/>
                        </a:cubicBezTo>
                        <a:cubicBezTo>
                          <a:pt x="61" y="71"/>
                          <a:pt x="61" y="71"/>
                          <a:pt x="61" y="71"/>
                        </a:cubicBezTo>
                        <a:cubicBezTo>
                          <a:pt x="62" y="70"/>
                          <a:pt x="65" y="72"/>
                          <a:pt x="66" y="69"/>
                        </a:cubicBezTo>
                        <a:cubicBezTo>
                          <a:pt x="66" y="69"/>
                          <a:pt x="66" y="69"/>
                          <a:pt x="66" y="69"/>
                        </a:cubicBezTo>
                        <a:cubicBezTo>
                          <a:pt x="67" y="69"/>
                          <a:pt x="67" y="67"/>
                          <a:pt x="68" y="66"/>
                        </a:cubicBezTo>
                        <a:cubicBezTo>
                          <a:pt x="68" y="66"/>
                          <a:pt x="68" y="66"/>
                          <a:pt x="68" y="66"/>
                        </a:cubicBezTo>
                        <a:cubicBezTo>
                          <a:pt x="68" y="66"/>
                          <a:pt x="68" y="66"/>
                          <a:pt x="68" y="66"/>
                        </a:cubicBezTo>
                        <a:cubicBezTo>
                          <a:pt x="69" y="64"/>
                          <a:pt x="69" y="64"/>
                          <a:pt x="69" y="62"/>
                        </a:cubicBezTo>
                        <a:cubicBezTo>
                          <a:pt x="68" y="63"/>
                          <a:pt x="69" y="61"/>
                          <a:pt x="68" y="61"/>
                        </a:cubicBezTo>
                        <a:cubicBezTo>
                          <a:pt x="67" y="60"/>
                          <a:pt x="67" y="57"/>
                          <a:pt x="65" y="57"/>
                        </a:cubicBezTo>
                        <a:cubicBezTo>
                          <a:pt x="63" y="54"/>
                          <a:pt x="59" y="53"/>
                          <a:pt x="55" y="51"/>
                        </a:cubicBezTo>
                        <a:cubicBezTo>
                          <a:pt x="53" y="51"/>
                          <a:pt x="52" y="50"/>
                          <a:pt x="50" y="50"/>
                        </a:cubicBezTo>
                        <a:cubicBezTo>
                          <a:pt x="49" y="47"/>
                          <a:pt x="48" y="43"/>
                          <a:pt x="45" y="42"/>
                        </a:cubicBezTo>
                        <a:cubicBezTo>
                          <a:pt x="46" y="42"/>
                          <a:pt x="47" y="43"/>
                          <a:pt x="48" y="42"/>
                        </a:cubicBezTo>
                        <a:cubicBezTo>
                          <a:pt x="48" y="41"/>
                          <a:pt x="50" y="41"/>
                          <a:pt x="50" y="41"/>
                        </a:cubicBezTo>
                        <a:cubicBezTo>
                          <a:pt x="50" y="41"/>
                          <a:pt x="50" y="41"/>
                          <a:pt x="50" y="41"/>
                        </a:cubicBezTo>
                        <a:cubicBezTo>
                          <a:pt x="52" y="41"/>
                          <a:pt x="53" y="39"/>
                          <a:pt x="54" y="40"/>
                        </a:cubicBezTo>
                        <a:cubicBezTo>
                          <a:pt x="53" y="42"/>
                          <a:pt x="53" y="44"/>
                          <a:pt x="53" y="46"/>
                        </a:cubicBezTo>
                        <a:cubicBezTo>
                          <a:pt x="54" y="45"/>
                          <a:pt x="54" y="44"/>
                          <a:pt x="54" y="43"/>
                        </a:cubicBezTo>
                        <a:cubicBezTo>
                          <a:pt x="55" y="44"/>
                          <a:pt x="53" y="46"/>
                          <a:pt x="55" y="46"/>
                        </a:cubicBezTo>
                        <a:cubicBezTo>
                          <a:pt x="54" y="47"/>
                          <a:pt x="54" y="47"/>
                          <a:pt x="54" y="47"/>
                        </a:cubicBezTo>
                        <a:cubicBezTo>
                          <a:pt x="55" y="48"/>
                          <a:pt x="56" y="46"/>
                          <a:pt x="57" y="47"/>
                        </a:cubicBezTo>
                        <a:cubicBezTo>
                          <a:pt x="56" y="48"/>
                          <a:pt x="56" y="48"/>
                          <a:pt x="56" y="48"/>
                        </a:cubicBezTo>
                        <a:cubicBezTo>
                          <a:pt x="57" y="48"/>
                          <a:pt x="57" y="47"/>
                          <a:pt x="57" y="47"/>
                        </a:cubicBezTo>
                        <a:cubicBezTo>
                          <a:pt x="58" y="47"/>
                          <a:pt x="58" y="47"/>
                          <a:pt x="58" y="47"/>
                        </a:cubicBezTo>
                        <a:cubicBezTo>
                          <a:pt x="58" y="47"/>
                          <a:pt x="58" y="47"/>
                          <a:pt x="58" y="47"/>
                        </a:cubicBezTo>
                        <a:cubicBezTo>
                          <a:pt x="60" y="45"/>
                          <a:pt x="61" y="41"/>
                          <a:pt x="63" y="38"/>
                        </a:cubicBezTo>
                        <a:cubicBezTo>
                          <a:pt x="65" y="34"/>
                          <a:pt x="69" y="31"/>
                          <a:pt x="75" y="32"/>
                        </a:cubicBezTo>
                        <a:cubicBezTo>
                          <a:pt x="76" y="32"/>
                          <a:pt x="77" y="32"/>
                          <a:pt x="78" y="33"/>
                        </a:cubicBezTo>
                        <a:cubicBezTo>
                          <a:pt x="79" y="33"/>
                          <a:pt x="80" y="34"/>
                          <a:pt x="81" y="34"/>
                        </a:cubicBezTo>
                        <a:cubicBezTo>
                          <a:pt x="82" y="36"/>
                          <a:pt x="83" y="39"/>
                          <a:pt x="83" y="42"/>
                        </a:cubicBezTo>
                        <a:cubicBezTo>
                          <a:pt x="80" y="42"/>
                          <a:pt x="78" y="42"/>
                          <a:pt x="76" y="42"/>
                        </a:cubicBezTo>
                        <a:cubicBezTo>
                          <a:pt x="76" y="43"/>
                          <a:pt x="76" y="43"/>
                          <a:pt x="76" y="43"/>
                        </a:cubicBezTo>
                        <a:cubicBezTo>
                          <a:pt x="76" y="43"/>
                          <a:pt x="76" y="43"/>
                          <a:pt x="76" y="43"/>
                        </a:cubicBezTo>
                        <a:cubicBezTo>
                          <a:pt x="76" y="43"/>
                          <a:pt x="76" y="43"/>
                          <a:pt x="77" y="44"/>
                        </a:cubicBezTo>
                        <a:cubicBezTo>
                          <a:pt x="76" y="44"/>
                          <a:pt x="76" y="44"/>
                          <a:pt x="76" y="45"/>
                        </a:cubicBezTo>
                        <a:cubicBezTo>
                          <a:pt x="76" y="45"/>
                          <a:pt x="76" y="45"/>
                          <a:pt x="76" y="44"/>
                        </a:cubicBezTo>
                        <a:cubicBezTo>
                          <a:pt x="77" y="45"/>
                          <a:pt x="77" y="45"/>
                          <a:pt x="77" y="45"/>
                        </a:cubicBezTo>
                        <a:cubicBezTo>
                          <a:pt x="76" y="46"/>
                          <a:pt x="77" y="46"/>
                          <a:pt x="77" y="46"/>
                        </a:cubicBezTo>
                        <a:cubicBezTo>
                          <a:pt x="77" y="46"/>
                          <a:pt x="78" y="47"/>
                          <a:pt x="77" y="47"/>
                        </a:cubicBezTo>
                        <a:cubicBezTo>
                          <a:pt x="79" y="48"/>
                          <a:pt x="79" y="48"/>
                          <a:pt x="79" y="48"/>
                        </a:cubicBezTo>
                        <a:cubicBezTo>
                          <a:pt x="80" y="49"/>
                          <a:pt x="81" y="48"/>
                          <a:pt x="82" y="49"/>
                        </a:cubicBezTo>
                        <a:cubicBezTo>
                          <a:pt x="79" y="49"/>
                          <a:pt x="79" y="49"/>
                          <a:pt x="79" y="49"/>
                        </a:cubicBezTo>
                        <a:cubicBezTo>
                          <a:pt x="80" y="50"/>
                          <a:pt x="81" y="50"/>
                          <a:pt x="82" y="50"/>
                        </a:cubicBezTo>
                        <a:cubicBezTo>
                          <a:pt x="81" y="50"/>
                          <a:pt x="80" y="50"/>
                          <a:pt x="78" y="50"/>
                        </a:cubicBezTo>
                        <a:cubicBezTo>
                          <a:pt x="82" y="50"/>
                          <a:pt x="86" y="51"/>
                          <a:pt x="90" y="51"/>
                        </a:cubicBezTo>
                        <a:cubicBezTo>
                          <a:pt x="92" y="50"/>
                          <a:pt x="94" y="50"/>
                          <a:pt x="96" y="48"/>
                        </a:cubicBezTo>
                        <a:cubicBezTo>
                          <a:pt x="96" y="49"/>
                          <a:pt x="96" y="49"/>
                          <a:pt x="96" y="49"/>
                        </a:cubicBezTo>
                        <a:cubicBezTo>
                          <a:pt x="96" y="48"/>
                          <a:pt x="96" y="48"/>
                          <a:pt x="96" y="48"/>
                        </a:cubicBezTo>
                        <a:cubicBezTo>
                          <a:pt x="96" y="48"/>
                          <a:pt x="96" y="48"/>
                          <a:pt x="96" y="48"/>
                        </a:cubicBezTo>
                        <a:cubicBezTo>
                          <a:pt x="96" y="48"/>
                          <a:pt x="96" y="47"/>
                          <a:pt x="97" y="47"/>
                        </a:cubicBezTo>
                        <a:cubicBezTo>
                          <a:pt x="96" y="47"/>
                          <a:pt x="96" y="47"/>
                          <a:pt x="96" y="47"/>
                        </a:cubicBezTo>
                        <a:cubicBezTo>
                          <a:pt x="96" y="46"/>
                          <a:pt x="96" y="46"/>
                          <a:pt x="96" y="46"/>
                        </a:cubicBezTo>
                        <a:cubicBezTo>
                          <a:pt x="97" y="46"/>
                          <a:pt x="97" y="46"/>
                          <a:pt x="97" y="46"/>
                        </a:cubicBezTo>
                        <a:cubicBezTo>
                          <a:pt x="97" y="45"/>
                          <a:pt x="96" y="45"/>
                          <a:pt x="96" y="45"/>
                        </a:cubicBezTo>
                        <a:cubicBezTo>
                          <a:pt x="96" y="45"/>
                          <a:pt x="96" y="45"/>
                          <a:pt x="96" y="45"/>
                        </a:cubicBezTo>
                        <a:cubicBezTo>
                          <a:pt x="95" y="45"/>
                          <a:pt x="95" y="45"/>
                          <a:pt x="95" y="45"/>
                        </a:cubicBezTo>
                        <a:cubicBezTo>
                          <a:pt x="95" y="45"/>
                          <a:pt x="96" y="44"/>
                          <a:pt x="95" y="45"/>
                        </a:cubicBezTo>
                        <a:cubicBezTo>
                          <a:pt x="95" y="45"/>
                          <a:pt x="95" y="45"/>
                          <a:pt x="95" y="45"/>
                        </a:cubicBezTo>
                        <a:cubicBezTo>
                          <a:pt x="94" y="46"/>
                          <a:pt x="94" y="46"/>
                          <a:pt x="93" y="45"/>
                        </a:cubicBezTo>
                        <a:cubicBezTo>
                          <a:pt x="94" y="45"/>
                          <a:pt x="95" y="44"/>
                          <a:pt x="95" y="43"/>
                        </a:cubicBezTo>
                        <a:cubicBezTo>
                          <a:pt x="95" y="42"/>
                          <a:pt x="97" y="43"/>
                          <a:pt x="97" y="42"/>
                        </a:cubicBezTo>
                        <a:cubicBezTo>
                          <a:pt x="97" y="42"/>
                          <a:pt x="97" y="42"/>
                          <a:pt x="97" y="42"/>
                        </a:cubicBezTo>
                        <a:cubicBezTo>
                          <a:pt x="98" y="42"/>
                          <a:pt x="98" y="42"/>
                          <a:pt x="98" y="42"/>
                        </a:cubicBezTo>
                        <a:cubicBezTo>
                          <a:pt x="99" y="41"/>
                          <a:pt x="100" y="40"/>
                          <a:pt x="101" y="40"/>
                        </a:cubicBezTo>
                        <a:cubicBezTo>
                          <a:pt x="103" y="39"/>
                          <a:pt x="103" y="39"/>
                          <a:pt x="103" y="37"/>
                        </a:cubicBezTo>
                        <a:cubicBezTo>
                          <a:pt x="103" y="38"/>
                          <a:pt x="103" y="38"/>
                          <a:pt x="103" y="38"/>
                        </a:cubicBezTo>
                        <a:cubicBezTo>
                          <a:pt x="104" y="37"/>
                          <a:pt x="103" y="37"/>
                          <a:pt x="104" y="37"/>
                        </a:cubicBezTo>
                        <a:cubicBezTo>
                          <a:pt x="103" y="35"/>
                          <a:pt x="105" y="34"/>
                          <a:pt x="105" y="33"/>
                        </a:cubicBezTo>
                        <a:cubicBezTo>
                          <a:pt x="107" y="34"/>
                          <a:pt x="104" y="34"/>
                          <a:pt x="105" y="36"/>
                        </a:cubicBezTo>
                        <a:cubicBezTo>
                          <a:pt x="105" y="36"/>
                          <a:pt x="105" y="36"/>
                          <a:pt x="105" y="36"/>
                        </a:cubicBezTo>
                        <a:cubicBezTo>
                          <a:pt x="105" y="35"/>
                          <a:pt x="105" y="35"/>
                          <a:pt x="105" y="35"/>
                        </a:cubicBezTo>
                        <a:cubicBezTo>
                          <a:pt x="106" y="35"/>
                          <a:pt x="106" y="35"/>
                          <a:pt x="106" y="35"/>
                        </a:cubicBezTo>
                        <a:cubicBezTo>
                          <a:pt x="106" y="35"/>
                          <a:pt x="106" y="35"/>
                          <a:pt x="106" y="35"/>
                        </a:cubicBezTo>
                        <a:cubicBezTo>
                          <a:pt x="106" y="35"/>
                          <a:pt x="106" y="35"/>
                          <a:pt x="106" y="35"/>
                        </a:cubicBezTo>
                        <a:cubicBezTo>
                          <a:pt x="106" y="35"/>
                          <a:pt x="106" y="35"/>
                          <a:pt x="106" y="35"/>
                        </a:cubicBezTo>
                        <a:cubicBezTo>
                          <a:pt x="106" y="34"/>
                          <a:pt x="106" y="34"/>
                          <a:pt x="106" y="34"/>
                        </a:cubicBezTo>
                        <a:cubicBezTo>
                          <a:pt x="106" y="34"/>
                          <a:pt x="106" y="33"/>
                          <a:pt x="107" y="33"/>
                        </a:cubicBezTo>
                        <a:cubicBezTo>
                          <a:pt x="107" y="33"/>
                          <a:pt x="107" y="33"/>
                          <a:pt x="107" y="33"/>
                        </a:cubicBezTo>
                        <a:cubicBezTo>
                          <a:pt x="107" y="34"/>
                          <a:pt x="107" y="34"/>
                          <a:pt x="107" y="34"/>
                        </a:cubicBezTo>
                        <a:cubicBezTo>
                          <a:pt x="107" y="34"/>
                          <a:pt x="107" y="34"/>
                          <a:pt x="107" y="34"/>
                        </a:cubicBezTo>
                        <a:cubicBezTo>
                          <a:pt x="107" y="34"/>
                          <a:pt x="107" y="34"/>
                          <a:pt x="107" y="34"/>
                        </a:cubicBezTo>
                        <a:cubicBezTo>
                          <a:pt x="108" y="35"/>
                          <a:pt x="108" y="35"/>
                          <a:pt x="108" y="35"/>
                        </a:cubicBezTo>
                        <a:cubicBezTo>
                          <a:pt x="107" y="35"/>
                          <a:pt x="107" y="35"/>
                          <a:pt x="107" y="35"/>
                        </a:cubicBezTo>
                        <a:cubicBezTo>
                          <a:pt x="108" y="35"/>
                          <a:pt x="108" y="35"/>
                          <a:pt x="108" y="35"/>
                        </a:cubicBezTo>
                        <a:cubicBezTo>
                          <a:pt x="108" y="35"/>
                          <a:pt x="108" y="35"/>
                          <a:pt x="108" y="35"/>
                        </a:cubicBezTo>
                        <a:cubicBezTo>
                          <a:pt x="108" y="35"/>
                          <a:pt x="108" y="35"/>
                          <a:pt x="109" y="34"/>
                        </a:cubicBezTo>
                        <a:cubicBezTo>
                          <a:pt x="109" y="35"/>
                          <a:pt x="109" y="35"/>
                          <a:pt x="109" y="35"/>
                        </a:cubicBezTo>
                        <a:cubicBezTo>
                          <a:pt x="109" y="35"/>
                          <a:pt x="108" y="36"/>
                          <a:pt x="108" y="36"/>
                        </a:cubicBezTo>
                        <a:cubicBezTo>
                          <a:pt x="108" y="36"/>
                          <a:pt x="108" y="36"/>
                          <a:pt x="108" y="36"/>
                        </a:cubicBezTo>
                        <a:cubicBezTo>
                          <a:pt x="107" y="37"/>
                          <a:pt x="107" y="37"/>
                          <a:pt x="107" y="37"/>
                        </a:cubicBezTo>
                        <a:cubicBezTo>
                          <a:pt x="108" y="36"/>
                          <a:pt x="108" y="36"/>
                          <a:pt x="108" y="36"/>
                        </a:cubicBezTo>
                        <a:cubicBezTo>
                          <a:pt x="108" y="37"/>
                          <a:pt x="108" y="37"/>
                          <a:pt x="108" y="37"/>
                        </a:cubicBezTo>
                        <a:cubicBezTo>
                          <a:pt x="108" y="36"/>
                          <a:pt x="109" y="37"/>
                          <a:pt x="109" y="36"/>
                        </a:cubicBezTo>
                        <a:cubicBezTo>
                          <a:pt x="109" y="35"/>
                          <a:pt x="111" y="36"/>
                          <a:pt x="111" y="34"/>
                        </a:cubicBezTo>
                        <a:cubicBezTo>
                          <a:pt x="114" y="31"/>
                          <a:pt x="118" y="30"/>
                          <a:pt x="121" y="27"/>
                        </a:cubicBezTo>
                        <a:cubicBezTo>
                          <a:pt x="121" y="27"/>
                          <a:pt x="121" y="27"/>
                          <a:pt x="121" y="27"/>
                        </a:cubicBezTo>
                        <a:cubicBezTo>
                          <a:pt x="127" y="23"/>
                          <a:pt x="135" y="21"/>
                          <a:pt x="143" y="23"/>
                        </a:cubicBezTo>
                        <a:cubicBezTo>
                          <a:pt x="143" y="22"/>
                          <a:pt x="143" y="22"/>
                          <a:pt x="143" y="22"/>
                        </a:cubicBezTo>
                        <a:cubicBezTo>
                          <a:pt x="143" y="22"/>
                          <a:pt x="143" y="22"/>
                          <a:pt x="144" y="22"/>
                        </a:cubicBezTo>
                        <a:cubicBezTo>
                          <a:pt x="143" y="22"/>
                          <a:pt x="143" y="21"/>
                          <a:pt x="142" y="21"/>
                        </a:cubicBezTo>
                        <a:cubicBezTo>
                          <a:pt x="143" y="21"/>
                          <a:pt x="145" y="21"/>
                          <a:pt x="146" y="21"/>
                        </a:cubicBezTo>
                        <a:cubicBezTo>
                          <a:pt x="145" y="21"/>
                          <a:pt x="145" y="21"/>
                          <a:pt x="145" y="21"/>
                        </a:cubicBezTo>
                        <a:cubicBezTo>
                          <a:pt x="144" y="21"/>
                          <a:pt x="143" y="21"/>
                          <a:pt x="143" y="20"/>
                        </a:cubicBezTo>
                        <a:cubicBezTo>
                          <a:pt x="143" y="20"/>
                          <a:pt x="143" y="20"/>
                          <a:pt x="143" y="20"/>
                        </a:cubicBezTo>
                        <a:cubicBezTo>
                          <a:pt x="143" y="20"/>
                          <a:pt x="143" y="20"/>
                          <a:pt x="143" y="19"/>
                        </a:cubicBezTo>
                        <a:cubicBezTo>
                          <a:pt x="143" y="20"/>
                          <a:pt x="143" y="20"/>
                          <a:pt x="143" y="20"/>
                        </a:cubicBezTo>
                        <a:cubicBezTo>
                          <a:pt x="142" y="20"/>
                          <a:pt x="141" y="20"/>
                          <a:pt x="141" y="20"/>
                        </a:cubicBezTo>
                        <a:cubicBezTo>
                          <a:pt x="140" y="20"/>
                          <a:pt x="140" y="18"/>
                          <a:pt x="140" y="19"/>
                        </a:cubicBezTo>
                        <a:cubicBezTo>
                          <a:pt x="140" y="19"/>
                          <a:pt x="140" y="19"/>
                          <a:pt x="140" y="19"/>
                        </a:cubicBezTo>
                        <a:cubicBezTo>
                          <a:pt x="140" y="18"/>
                          <a:pt x="140" y="18"/>
                          <a:pt x="140" y="18"/>
                        </a:cubicBezTo>
                        <a:cubicBezTo>
                          <a:pt x="139" y="17"/>
                          <a:pt x="139" y="18"/>
                          <a:pt x="138" y="18"/>
                        </a:cubicBezTo>
                        <a:cubicBezTo>
                          <a:pt x="138" y="18"/>
                          <a:pt x="138" y="18"/>
                          <a:pt x="138" y="18"/>
                        </a:cubicBezTo>
                        <a:cubicBezTo>
                          <a:pt x="138" y="18"/>
                          <a:pt x="138" y="18"/>
                          <a:pt x="138" y="18"/>
                        </a:cubicBezTo>
                        <a:cubicBezTo>
                          <a:pt x="138" y="17"/>
                          <a:pt x="138" y="17"/>
                          <a:pt x="138" y="16"/>
                        </a:cubicBezTo>
                        <a:cubicBezTo>
                          <a:pt x="139" y="17"/>
                          <a:pt x="139" y="16"/>
                          <a:pt x="140" y="17"/>
                        </a:cubicBezTo>
                        <a:cubicBezTo>
                          <a:pt x="140" y="16"/>
                          <a:pt x="141" y="17"/>
                          <a:pt x="141" y="16"/>
                        </a:cubicBezTo>
                        <a:cubicBezTo>
                          <a:pt x="140" y="16"/>
                          <a:pt x="139" y="16"/>
                          <a:pt x="138" y="16"/>
                        </a:cubicBezTo>
                        <a:cubicBezTo>
                          <a:pt x="138" y="16"/>
                          <a:pt x="137" y="16"/>
                          <a:pt x="137" y="16"/>
                        </a:cubicBezTo>
                        <a:cubicBezTo>
                          <a:pt x="137" y="16"/>
                          <a:pt x="136" y="16"/>
                          <a:pt x="136" y="16"/>
                        </a:cubicBezTo>
                        <a:cubicBezTo>
                          <a:pt x="136" y="16"/>
                          <a:pt x="136" y="16"/>
                          <a:pt x="136" y="16"/>
                        </a:cubicBezTo>
                        <a:cubicBezTo>
                          <a:pt x="136" y="16"/>
                          <a:pt x="136" y="16"/>
                          <a:pt x="136" y="16"/>
                        </a:cubicBezTo>
                        <a:cubicBezTo>
                          <a:pt x="136" y="16"/>
                          <a:pt x="136" y="15"/>
                          <a:pt x="136" y="15"/>
                        </a:cubicBezTo>
                        <a:cubicBezTo>
                          <a:pt x="136" y="15"/>
                          <a:pt x="136" y="15"/>
                          <a:pt x="136" y="15"/>
                        </a:cubicBezTo>
                        <a:cubicBezTo>
                          <a:pt x="135" y="15"/>
                          <a:pt x="135" y="15"/>
                          <a:pt x="135" y="15"/>
                        </a:cubicBezTo>
                        <a:cubicBezTo>
                          <a:pt x="136" y="16"/>
                          <a:pt x="134" y="16"/>
                          <a:pt x="136" y="17"/>
                        </a:cubicBezTo>
                        <a:cubicBezTo>
                          <a:pt x="135" y="17"/>
                          <a:pt x="135" y="17"/>
                          <a:pt x="134" y="17"/>
                        </a:cubicBezTo>
                        <a:cubicBezTo>
                          <a:pt x="134" y="17"/>
                          <a:pt x="134" y="16"/>
                          <a:pt x="135" y="16"/>
                        </a:cubicBezTo>
                        <a:cubicBezTo>
                          <a:pt x="135" y="16"/>
                          <a:pt x="135" y="16"/>
                          <a:pt x="135" y="16"/>
                        </a:cubicBezTo>
                        <a:cubicBezTo>
                          <a:pt x="134" y="16"/>
                          <a:pt x="133" y="15"/>
                          <a:pt x="132" y="15"/>
                        </a:cubicBezTo>
                        <a:cubicBezTo>
                          <a:pt x="133" y="14"/>
                          <a:pt x="133" y="15"/>
                          <a:pt x="133" y="14"/>
                        </a:cubicBezTo>
                        <a:cubicBezTo>
                          <a:pt x="133" y="14"/>
                          <a:pt x="133" y="14"/>
                          <a:pt x="133" y="14"/>
                        </a:cubicBezTo>
                        <a:cubicBezTo>
                          <a:pt x="132" y="14"/>
                          <a:pt x="131" y="13"/>
                          <a:pt x="130" y="14"/>
                        </a:cubicBezTo>
                        <a:cubicBezTo>
                          <a:pt x="130" y="14"/>
                          <a:pt x="130" y="14"/>
                          <a:pt x="130" y="14"/>
                        </a:cubicBezTo>
                        <a:cubicBezTo>
                          <a:pt x="130" y="14"/>
                          <a:pt x="129" y="13"/>
                          <a:pt x="129" y="14"/>
                        </a:cubicBezTo>
                        <a:cubicBezTo>
                          <a:pt x="128" y="13"/>
                          <a:pt x="128" y="15"/>
                          <a:pt x="126" y="14"/>
                        </a:cubicBezTo>
                        <a:cubicBezTo>
                          <a:pt x="125" y="15"/>
                          <a:pt x="124" y="14"/>
                          <a:pt x="122" y="15"/>
                        </a:cubicBezTo>
                        <a:cubicBezTo>
                          <a:pt x="123" y="15"/>
                          <a:pt x="123" y="15"/>
                          <a:pt x="123" y="15"/>
                        </a:cubicBezTo>
                        <a:cubicBezTo>
                          <a:pt x="122" y="16"/>
                          <a:pt x="122" y="16"/>
                          <a:pt x="122" y="16"/>
                        </a:cubicBezTo>
                        <a:cubicBezTo>
                          <a:pt x="122" y="15"/>
                          <a:pt x="121" y="16"/>
                          <a:pt x="121" y="15"/>
                        </a:cubicBezTo>
                        <a:cubicBezTo>
                          <a:pt x="121" y="15"/>
                          <a:pt x="121" y="15"/>
                          <a:pt x="121" y="15"/>
                        </a:cubicBezTo>
                        <a:cubicBezTo>
                          <a:pt x="121" y="15"/>
                          <a:pt x="121" y="15"/>
                          <a:pt x="121" y="15"/>
                        </a:cubicBezTo>
                        <a:cubicBezTo>
                          <a:pt x="121" y="15"/>
                          <a:pt x="121" y="15"/>
                          <a:pt x="121" y="16"/>
                        </a:cubicBezTo>
                        <a:cubicBezTo>
                          <a:pt x="121" y="16"/>
                          <a:pt x="121" y="16"/>
                          <a:pt x="121" y="16"/>
                        </a:cubicBezTo>
                        <a:cubicBezTo>
                          <a:pt x="120" y="16"/>
                          <a:pt x="120" y="16"/>
                          <a:pt x="120" y="15"/>
                        </a:cubicBezTo>
                        <a:cubicBezTo>
                          <a:pt x="118" y="16"/>
                          <a:pt x="117" y="16"/>
                          <a:pt x="116" y="17"/>
                        </a:cubicBezTo>
                        <a:cubicBezTo>
                          <a:pt x="113" y="18"/>
                          <a:pt x="110" y="20"/>
                          <a:pt x="108" y="22"/>
                        </a:cubicBezTo>
                        <a:cubicBezTo>
                          <a:pt x="106" y="23"/>
                          <a:pt x="106" y="24"/>
                          <a:pt x="105" y="24"/>
                        </a:cubicBezTo>
                        <a:cubicBezTo>
                          <a:pt x="105" y="25"/>
                          <a:pt x="105" y="25"/>
                          <a:pt x="105" y="25"/>
                        </a:cubicBezTo>
                        <a:cubicBezTo>
                          <a:pt x="104" y="26"/>
                          <a:pt x="102" y="27"/>
                          <a:pt x="101" y="28"/>
                        </a:cubicBezTo>
                        <a:cubicBezTo>
                          <a:pt x="101" y="29"/>
                          <a:pt x="100" y="30"/>
                          <a:pt x="100" y="31"/>
                        </a:cubicBezTo>
                        <a:cubicBezTo>
                          <a:pt x="100" y="30"/>
                          <a:pt x="100" y="30"/>
                          <a:pt x="100" y="30"/>
                        </a:cubicBezTo>
                        <a:cubicBezTo>
                          <a:pt x="100" y="30"/>
                          <a:pt x="101" y="31"/>
                          <a:pt x="101" y="31"/>
                        </a:cubicBezTo>
                        <a:cubicBezTo>
                          <a:pt x="101" y="31"/>
                          <a:pt x="101" y="31"/>
                          <a:pt x="101" y="31"/>
                        </a:cubicBezTo>
                        <a:cubicBezTo>
                          <a:pt x="101" y="30"/>
                          <a:pt x="101" y="30"/>
                          <a:pt x="101" y="30"/>
                        </a:cubicBezTo>
                        <a:cubicBezTo>
                          <a:pt x="101" y="30"/>
                          <a:pt x="101" y="30"/>
                          <a:pt x="101" y="30"/>
                        </a:cubicBezTo>
                        <a:cubicBezTo>
                          <a:pt x="101" y="30"/>
                          <a:pt x="101" y="30"/>
                          <a:pt x="101" y="30"/>
                        </a:cubicBezTo>
                        <a:cubicBezTo>
                          <a:pt x="101" y="30"/>
                          <a:pt x="101" y="29"/>
                          <a:pt x="101" y="29"/>
                        </a:cubicBezTo>
                        <a:cubicBezTo>
                          <a:pt x="101" y="29"/>
                          <a:pt x="102" y="29"/>
                          <a:pt x="102" y="30"/>
                        </a:cubicBezTo>
                        <a:cubicBezTo>
                          <a:pt x="102" y="30"/>
                          <a:pt x="102" y="30"/>
                          <a:pt x="101" y="30"/>
                        </a:cubicBezTo>
                        <a:cubicBezTo>
                          <a:pt x="102" y="31"/>
                          <a:pt x="101" y="31"/>
                          <a:pt x="101" y="32"/>
                        </a:cubicBezTo>
                        <a:cubicBezTo>
                          <a:pt x="101" y="32"/>
                          <a:pt x="101" y="32"/>
                          <a:pt x="101" y="32"/>
                        </a:cubicBezTo>
                        <a:cubicBezTo>
                          <a:pt x="102" y="32"/>
                          <a:pt x="102" y="31"/>
                          <a:pt x="102" y="30"/>
                        </a:cubicBezTo>
                        <a:cubicBezTo>
                          <a:pt x="103" y="30"/>
                          <a:pt x="104" y="29"/>
                          <a:pt x="105" y="29"/>
                        </a:cubicBezTo>
                        <a:cubicBezTo>
                          <a:pt x="104" y="30"/>
                          <a:pt x="104" y="30"/>
                          <a:pt x="104" y="30"/>
                        </a:cubicBezTo>
                        <a:cubicBezTo>
                          <a:pt x="104" y="30"/>
                          <a:pt x="104" y="30"/>
                          <a:pt x="104" y="30"/>
                        </a:cubicBezTo>
                        <a:cubicBezTo>
                          <a:pt x="101" y="34"/>
                          <a:pt x="101" y="34"/>
                          <a:pt x="101" y="34"/>
                        </a:cubicBezTo>
                        <a:cubicBezTo>
                          <a:pt x="100" y="33"/>
                          <a:pt x="101" y="33"/>
                          <a:pt x="101" y="32"/>
                        </a:cubicBezTo>
                        <a:cubicBezTo>
                          <a:pt x="100" y="34"/>
                          <a:pt x="100" y="34"/>
                          <a:pt x="100" y="34"/>
                        </a:cubicBezTo>
                        <a:cubicBezTo>
                          <a:pt x="99" y="33"/>
                          <a:pt x="100" y="33"/>
                          <a:pt x="100" y="32"/>
                        </a:cubicBezTo>
                        <a:cubicBezTo>
                          <a:pt x="100" y="32"/>
                          <a:pt x="100" y="32"/>
                          <a:pt x="100" y="32"/>
                        </a:cubicBezTo>
                        <a:cubicBezTo>
                          <a:pt x="100" y="32"/>
                          <a:pt x="101" y="31"/>
                          <a:pt x="100" y="31"/>
                        </a:cubicBezTo>
                        <a:cubicBezTo>
                          <a:pt x="100" y="32"/>
                          <a:pt x="100" y="32"/>
                          <a:pt x="100" y="32"/>
                        </a:cubicBezTo>
                        <a:cubicBezTo>
                          <a:pt x="99" y="32"/>
                          <a:pt x="100" y="31"/>
                          <a:pt x="100" y="31"/>
                        </a:cubicBezTo>
                        <a:cubicBezTo>
                          <a:pt x="99" y="31"/>
                          <a:pt x="99" y="31"/>
                          <a:pt x="99" y="31"/>
                        </a:cubicBezTo>
                        <a:cubicBezTo>
                          <a:pt x="97" y="34"/>
                          <a:pt x="93" y="36"/>
                          <a:pt x="91" y="38"/>
                        </a:cubicBezTo>
                        <a:cubicBezTo>
                          <a:pt x="90" y="37"/>
                          <a:pt x="91" y="35"/>
                          <a:pt x="90" y="34"/>
                        </a:cubicBezTo>
                        <a:cubicBezTo>
                          <a:pt x="88" y="32"/>
                          <a:pt x="86" y="30"/>
                          <a:pt x="85" y="28"/>
                        </a:cubicBezTo>
                        <a:cubicBezTo>
                          <a:pt x="84" y="27"/>
                          <a:pt x="82" y="27"/>
                          <a:pt x="83" y="26"/>
                        </a:cubicBezTo>
                        <a:cubicBezTo>
                          <a:pt x="86" y="25"/>
                          <a:pt x="88" y="26"/>
                          <a:pt x="90" y="26"/>
                        </a:cubicBezTo>
                        <a:cubicBezTo>
                          <a:pt x="90" y="25"/>
                          <a:pt x="91" y="25"/>
                          <a:pt x="91" y="25"/>
                        </a:cubicBezTo>
                        <a:cubicBezTo>
                          <a:pt x="92" y="25"/>
                          <a:pt x="92" y="26"/>
                          <a:pt x="92" y="26"/>
                        </a:cubicBezTo>
                        <a:cubicBezTo>
                          <a:pt x="92" y="26"/>
                          <a:pt x="93" y="26"/>
                          <a:pt x="93" y="26"/>
                        </a:cubicBezTo>
                        <a:cubicBezTo>
                          <a:pt x="94" y="27"/>
                          <a:pt x="94" y="26"/>
                          <a:pt x="95" y="26"/>
                        </a:cubicBezTo>
                        <a:cubicBezTo>
                          <a:pt x="95" y="26"/>
                          <a:pt x="96" y="26"/>
                          <a:pt x="95" y="26"/>
                        </a:cubicBezTo>
                        <a:cubicBezTo>
                          <a:pt x="96" y="27"/>
                          <a:pt x="96" y="27"/>
                          <a:pt x="96" y="26"/>
                        </a:cubicBezTo>
                        <a:cubicBezTo>
                          <a:pt x="97" y="26"/>
                          <a:pt x="97" y="27"/>
                          <a:pt x="98" y="27"/>
                        </a:cubicBezTo>
                        <a:cubicBezTo>
                          <a:pt x="99" y="26"/>
                          <a:pt x="97" y="26"/>
                          <a:pt x="96" y="25"/>
                        </a:cubicBezTo>
                        <a:cubicBezTo>
                          <a:pt x="96" y="24"/>
                          <a:pt x="96" y="24"/>
                          <a:pt x="96" y="24"/>
                        </a:cubicBezTo>
                        <a:cubicBezTo>
                          <a:pt x="96" y="24"/>
                          <a:pt x="96" y="24"/>
                          <a:pt x="96" y="24"/>
                        </a:cubicBezTo>
                        <a:cubicBezTo>
                          <a:pt x="95" y="23"/>
                          <a:pt x="94" y="23"/>
                          <a:pt x="95" y="23"/>
                        </a:cubicBezTo>
                        <a:cubicBezTo>
                          <a:pt x="94" y="23"/>
                          <a:pt x="93" y="22"/>
                          <a:pt x="93" y="22"/>
                        </a:cubicBezTo>
                        <a:cubicBezTo>
                          <a:pt x="90" y="21"/>
                          <a:pt x="88" y="22"/>
                          <a:pt x="86" y="21"/>
                        </a:cubicBezTo>
                        <a:cubicBezTo>
                          <a:pt x="86" y="21"/>
                          <a:pt x="85" y="21"/>
                          <a:pt x="85" y="21"/>
                        </a:cubicBezTo>
                        <a:cubicBezTo>
                          <a:pt x="85" y="21"/>
                          <a:pt x="85" y="20"/>
                          <a:pt x="85" y="21"/>
                        </a:cubicBezTo>
                        <a:cubicBezTo>
                          <a:pt x="86" y="20"/>
                          <a:pt x="84" y="20"/>
                          <a:pt x="85" y="21"/>
                        </a:cubicBezTo>
                        <a:cubicBezTo>
                          <a:pt x="84" y="20"/>
                          <a:pt x="84" y="20"/>
                          <a:pt x="84" y="20"/>
                        </a:cubicBezTo>
                        <a:cubicBezTo>
                          <a:pt x="82" y="20"/>
                          <a:pt x="80" y="19"/>
                          <a:pt x="79" y="20"/>
                        </a:cubicBezTo>
                        <a:cubicBezTo>
                          <a:pt x="77" y="21"/>
                          <a:pt x="75" y="21"/>
                          <a:pt x="73" y="21"/>
                        </a:cubicBezTo>
                        <a:cubicBezTo>
                          <a:pt x="74" y="21"/>
                          <a:pt x="74" y="21"/>
                          <a:pt x="74" y="21"/>
                        </a:cubicBezTo>
                        <a:cubicBezTo>
                          <a:pt x="72" y="22"/>
                          <a:pt x="71" y="22"/>
                          <a:pt x="69" y="22"/>
                        </a:cubicBezTo>
                        <a:cubicBezTo>
                          <a:pt x="69" y="23"/>
                          <a:pt x="69" y="23"/>
                          <a:pt x="69" y="23"/>
                        </a:cubicBezTo>
                        <a:cubicBezTo>
                          <a:pt x="69" y="22"/>
                          <a:pt x="69" y="24"/>
                          <a:pt x="68" y="23"/>
                        </a:cubicBezTo>
                        <a:cubicBezTo>
                          <a:pt x="66" y="22"/>
                          <a:pt x="68" y="21"/>
                          <a:pt x="69" y="20"/>
                        </a:cubicBezTo>
                        <a:cubicBezTo>
                          <a:pt x="72" y="17"/>
                          <a:pt x="77" y="12"/>
                          <a:pt x="83" y="13"/>
                        </a:cubicBezTo>
                        <a:cubicBezTo>
                          <a:pt x="83" y="13"/>
                          <a:pt x="83" y="13"/>
                          <a:pt x="83" y="13"/>
                        </a:cubicBezTo>
                        <a:cubicBezTo>
                          <a:pt x="84" y="13"/>
                          <a:pt x="88" y="13"/>
                          <a:pt x="90" y="12"/>
                        </a:cubicBezTo>
                        <a:cubicBezTo>
                          <a:pt x="90" y="13"/>
                          <a:pt x="92" y="12"/>
                          <a:pt x="91" y="13"/>
                        </a:cubicBezTo>
                        <a:cubicBezTo>
                          <a:pt x="95" y="13"/>
                          <a:pt x="95" y="13"/>
                          <a:pt x="95" y="13"/>
                        </a:cubicBezTo>
                        <a:cubicBezTo>
                          <a:pt x="92" y="13"/>
                          <a:pt x="92" y="13"/>
                          <a:pt x="92" y="13"/>
                        </a:cubicBezTo>
                        <a:cubicBezTo>
                          <a:pt x="93" y="12"/>
                          <a:pt x="96" y="13"/>
                          <a:pt x="96" y="12"/>
                        </a:cubicBezTo>
                        <a:cubicBezTo>
                          <a:pt x="96" y="12"/>
                          <a:pt x="96" y="13"/>
                          <a:pt x="97" y="13"/>
                        </a:cubicBezTo>
                        <a:cubicBezTo>
                          <a:pt x="97" y="13"/>
                          <a:pt x="98" y="13"/>
                          <a:pt x="98" y="13"/>
                        </a:cubicBezTo>
                        <a:cubicBezTo>
                          <a:pt x="99" y="13"/>
                          <a:pt x="99" y="13"/>
                          <a:pt x="99" y="13"/>
                        </a:cubicBezTo>
                        <a:cubicBezTo>
                          <a:pt x="99" y="12"/>
                          <a:pt x="100" y="13"/>
                          <a:pt x="100" y="13"/>
                        </a:cubicBezTo>
                        <a:cubicBezTo>
                          <a:pt x="100" y="12"/>
                          <a:pt x="100" y="12"/>
                          <a:pt x="100" y="12"/>
                        </a:cubicBezTo>
                        <a:cubicBezTo>
                          <a:pt x="101" y="12"/>
                          <a:pt x="102" y="13"/>
                          <a:pt x="104" y="13"/>
                        </a:cubicBezTo>
                        <a:cubicBezTo>
                          <a:pt x="101" y="12"/>
                          <a:pt x="99" y="11"/>
                          <a:pt x="97" y="11"/>
                        </a:cubicBezTo>
                        <a:cubicBezTo>
                          <a:pt x="97" y="11"/>
                          <a:pt x="97" y="11"/>
                          <a:pt x="96" y="10"/>
                        </a:cubicBezTo>
                        <a:cubicBezTo>
                          <a:pt x="97" y="10"/>
                          <a:pt x="97" y="10"/>
                          <a:pt x="97" y="10"/>
                        </a:cubicBezTo>
                        <a:cubicBezTo>
                          <a:pt x="95" y="10"/>
                          <a:pt x="95" y="10"/>
                          <a:pt x="95" y="10"/>
                        </a:cubicBezTo>
                        <a:cubicBezTo>
                          <a:pt x="94" y="9"/>
                          <a:pt x="93" y="10"/>
                          <a:pt x="93" y="9"/>
                        </a:cubicBezTo>
                        <a:cubicBezTo>
                          <a:pt x="88" y="9"/>
                          <a:pt x="88" y="9"/>
                          <a:pt x="88" y="9"/>
                        </a:cubicBezTo>
                        <a:cubicBezTo>
                          <a:pt x="86" y="8"/>
                          <a:pt x="84" y="8"/>
                          <a:pt x="82" y="8"/>
                        </a:cubicBezTo>
                        <a:cubicBezTo>
                          <a:pt x="81" y="7"/>
                          <a:pt x="80" y="8"/>
                          <a:pt x="80" y="7"/>
                        </a:cubicBezTo>
                        <a:cubicBezTo>
                          <a:pt x="80" y="7"/>
                          <a:pt x="79" y="6"/>
                          <a:pt x="79" y="7"/>
                        </a:cubicBezTo>
                        <a:cubicBezTo>
                          <a:pt x="78" y="7"/>
                          <a:pt x="77" y="7"/>
                          <a:pt x="77" y="7"/>
                        </a:cubicBezTo>
                        <a:cubicBezTo>
                          <a:pt x="77" y="7"/>
                          <a:pt x="77" y="7"/>
                          <a:pt x="77" y="7"/>
                        </a:cubicBezTo>
                        <a:cubicBezTo>
                          <a:pt x="77" y="7"/>
                          <a:pt x="77" y="8"/>
                          <a:pt x="77" y="8"/>
                        </a:cubicBezTo>
                        <a:cubicBezTo>
                          <a:pt x="76" y="8"/>
                          <a:pt x="76" y="7"/>
                          <a:pt x="76" y="7"/>
                        </a:cubicBezTo>
                        <a:cubicBezTo>
                          <a:pt x="76" y="7"/>
                          <a:pt x="76" y="7"/>
                          <a:pt x="76" y="7"/>
                        </a:cubicBezTo>
                        <a:cubicBezTo>
                          <a:pt x="76" y="7"/>
                          <a:pt x="75" y="8"/>
                          <a:pt x="75" y="7"/>
                        </a:cubicBezTo>
                        <a:cubicBezTo>
                          <a:pt x="74" y="8"/>
                          <a:pt x="73" y="7"/>
                          <a:pt x="73" y="8"/>
                        </a:cubicBezTo>
                        <a:cubicBezTo>
                          <a:pt x="71" y="7"/>
                          <a:pt x="70" y="9"/>
                          <a:pt x="69" y="8"/>
                        </a:cubicBezTo>
                        <a:cubicBezTo>
                          <a:pt x="68" y="9"/>
                          <a:pt x="66" y="10"/>
                          <a:pt x="66" y="10"/>
                        </a:cubicBezTo>
                        <a:cubicBezTo>
                          <a:pt x="64" y="10"/>
                          <a:pt x="63" y="12"/>
                          <a:pt x="61" y="12"/>
                        </a:cubicBezTo>
                        <a:cubicBezTo>
                          <a:pt x="61" y="12"/>
                          <a:pt x="63" y="11"/>
                          <a:pt x="63" y="10"/>
                        </a:cubicBezTo>
                        <a:cubicBezTo>
                          <a:pt x="62" y="11"/>
                          <a:pt x="62" y="12"/>
                          <a:pt x="61" y="12"/>
                        </a:cubicBezTo>
                        <a:cubicBezTo>
                          <a:pt x="60" y="12"/>
                          <a:pt x="60" y="11"/>
                          <a:pt x="60" y="11"/>
                        </a:cubicBezTo>
                        <a:cubicBezTo>
                          <a:pt x="60" y="11"/>
                          <a:pt x="60" y="11"/>
                          <a:pt x="60" y="11"/>
                        </a:cubicBezTo>
                        <a:cubicBezTo>
                          <a:pt x="60" y="11"/>
                          <a:pt x="60" y="11"/>
                          <a:pt x="60" y="11"/>
                        </a:cubicBezTo>
                        <a:cubicBezTo>
                          <a:pt x="60" y="12"/>
                          <a:pt x="60" y="12"/>
                          <a:pt x="60" y="12"/>
                        </a:cubicBezTo>
                        <a:cubicBezTo>
                          <a:pt x="60" y="13"/>
                          <a:pt x="60" y="13"/>
                          <a:pt x="59" y="13"/>
                        </a:cubicBezTo>
                        <a:cubicBezTo>
                          <a:pt x="59" y="12"/>
                          <a:pt x="59" y="11"/>
                          <a:pt x="59" y="10"/>
                        </a:cubicBezTo>
                        <a:cubicBezTo>
                          <a:pt x="58" y="9"/>
                          <a:pt x="58" y="6"/>
                          <a:pt x="56" y="5"/>
                        </a:cubicBezTo>
                        <a:cubicBezTo>
                          <a:pt x="55" y="1"/>
                          <a:pt x="52" y="2"/>
                          <a:pt x="49" y="1"/>
                        </a:cubicBezTo>
                        <a:cubicBezTo>
                          <a:pt x="50" y="0"/>
                          <a:pt x="50" y="0"/>
                          <a:pt x="50" y="0"/>
                        </a:cubicBezTo>
                        <a:cubicBezTo>
                          <a:pt x="48" y="0"/>
                          <a:pt x="46" y="0"/>
                          <a:pt x="44" y="0"/>
                        </a:cubicBezTo>
                        <a:cubicBezTo>
                          <a:pt x="39" y="1"/>
                          <a:pt x="35" y="1"/>
                          <a:pt x="32" y="4"/>
                        </a:cubicBezTo>
                        <a:cubicBezTo>
                          <a:pt x="28" y="6"/>
                          <a:pt x="28" y="10"/>
                          <a:pt x="28" y="14"/>
                        </a:cubicBezTo>
                        <a:cubicBezTo>
                          <a:pt x="27" y="14"/>
                          <a:pt x="27" y="14"/>
                          <a:pt x="27" y="14"/>
                        </a:cubicBezTo>
                        <a:cubicBezTo>
                          <a:pt x="27" y="14"/>
                          <a:pt x="27" y="14"/>
                          <a:pt x="27" y="14"/>
                        </a:cubicBezTo>
                        <a:cubicBezTo>
                          <a:pt x="27" y="15"/>
                          <a:pt x="26" y="15"/>
                          <a:pt x="25" y="15"/>
                        </a:cubicBezTo>
                        <a:cubicBezTo>
                          <a:pt x="23" y="16"/>
                          <a:pt x="20" y="16"/>
                          <a:pt x="18" y="18"/>
                        </a:cubicBezTo>
                        <a:cubicBezTo>
                          <a:pt x="16" y="18"/>
                          <a:pt x="16" y="21"/>
                          <a:pt x="14" y="20"/>
                        </a:cubicBezTo>
                        <a:cubicBezTo>
                          <a:pt x="14" y="21"/>
                          <a:pt x="14" y="21"/>
                          <a:pt x="14" y="21"/>
                        </a:cubicBezTo>
                        <a:cubicBezTo>
                          <a:pt x="14" y="21"/>
                          <a:pt x="14" y="21"/>
                          <a:pt x="14" y="21"/>
                        </a:cubicBezTo>
                        <a:cubicBezTo>
                          <a:pt x="15" y="21"/>
                          <a:pt x="15" y="21"/>
                          <a:pt x="15" y="21"/>
                        </a:cubicBezTo>
                        <a:cubicBezTo>
                          <a:pt x="16" y="20"/>
                          <a:pt x="16" y="20"/>
                          <a:pt x="16" y="20"/>
                        </a:cubicBezTo>
                        <a:cubicBezTo>
                          <a:pt x="16" y="21"/>
                          <a:pt x="15" y="22"/>
                          <a:pt x="15" y="23"/>
                        </a:cubicBezTo>
                        <a:cubicBezTo>
                          <a:pt x="15" y="23"/>
                          <a:pt x="15" y="23"/>
                          <a:pt x="15" y="23"/>
                        </a:cubicBezTo>
                        <a:cubicBezTo>
                          <a:pt x="14" y="24"/>
                          <a:pt x="14" y="24"/>
                          <a:pt x="14" y="24"/>
                        </a:cubicBezTo>
                        <a:cubicBezTo>
                          <a:pt x="14" y="23"/>
                          <a:pt x="15" y="22"/>
                          <a:pt x="15" y="22"/>
                        </a:cubicBezTo>
                        <a:cubicBezTo>
                          <a:pt x="14" y="22"/>
                          <a:pt x="14" y="24"/>
                          <a:pt x="14" y="25"/>
                        </a:cubicBezTo>
                        <a:cubicBezTo>
                          <a:pt x="13" y="25"/>
                          <a:pt x="13" y="24"/>
                          <a:pt x="13" y="25"/>
                        </a:cubicBezTo>
                        <a:cubicBezTo>
                          <a:pt x="13" y="25"/>
                          <a:pt x="12" y="25"/>
                          <a:pt x="13" y="25"/>
                        </a:cubicBezTo>
                        <a:cubicBezTo>
                          <a:pt x="13" y="25"/>
                          <a:pt x="13" y="25"/>
                          <a:pt x="13" y="25"/>
                        </a:cubicBezTo>
                        <a:cubicBezTo>
                          <a:pt x="14" y="25"/>
                          <a:pt x="14" y="25"/>
                          <a:pt x="14" y="25"/>
                        </a:cubicBezTo>
                        <a:cubicBezTo>
                          <a:pt x="13" y="26"/>
                          <a:pt x="13" y="26"/>
                          <a:pt x="13" y="26"/>
                        </a:cubicBezTo>
                        <a:cubicBezTo>
                          <a:pt x="13" y="26"/>
                          <a:pt x="13" y="26"/>
                          <a:pt x="13" y="26"/>
                        </a:cubicBezTo>
                        <a:cubicBezTo>
                          <a:pt x="13" y="26"/>
                          <a:pt x="13" y="27"/>
                          <a:pt x="12" y="27"/>
                        </a:cubicBezTo>
                        <a:cubicBezTo>
                          <a:pt x="13" y="27"/>
                          <a:pt x="12" y="27"/>
                          <a:pt x="12" y="28"/>
                        </a:cubicBezTo>
                        <a:cubicBezTo>
                          <a:pt x="13" y="28"/>
                          <a:pt x="13" y="28"/>
                          <a:pt x="13" y="28"/>
                        </a:cubicBezTo>
                        <a:cubicBezTo>
                          <a:pt x="13" y="29"/>
                          <a:pt x="13" y="29"/>
                          <a:pt x="13" y="29"/>
                        </a:cubicBezTo>
                        <a:cubicBezTo>
                          <a:pt x="12" y="29"/>
                          <a:pt x="12" y="29"/>
                          <a:pt x="12" y="28"/>
                        </a:cubicBezTo>
                        <a:cubicBezTo>
                          <a:pt x="12" y="31"/>
                          <a:pt x="12" y="31"/>
                          <a:pt x="12" y="31"/>
                        </a:cubicBezTo>
                        <a:cubicBezTo>
                          <a:pt x="14" y="33"/>
                          <a:pt x="14" y="36"/>
                          <a:pt x="17" y="38"/>
                        </a:cubicBezTo>
                        <a:cubicBezTo>
                          <a:pt x="15" y="38"/>
                          <a:pt x="13" y="39"/>
                          <a:pt x="11" y="40"/>
                        </a:cubicBezTo>
                        <a:cubicBezTo>
                          <a:pt x="11" y="41"/>
                          <a:pt x="11" y="41"/>
                          <a:pt x="11" y="41"/>
                        </a:cubicBezTo>
                        <a:cubicBezTo>
                          <a:pt x="4" y="43"/>
                          <a:pt x="6" y="51"/>
                          <a:pt x="3" y="56"/>
                        </a:cubicBezTo>
                        <a:cubicBezTo>
                          <a:pt x="3" y="55"/>
                          <a:pt x="3" y="55"/>
                          <a:pt x="3" y="55"/>
                        </a:cubicBezTo>
                        <a:cubicBezTo>
                          <a:pt x="3" y="55"/>
                          <a:pt x="3" y="55"/>
                          <a:pt x="2" y="55"/>
                        </a:cubicBezTo>
                        <a:cubicBezTo>
                          <a:pt x="2" y="57"/>
                          <a:pt x="2" y="59"/>
                          <a:pt x="2" y="60"/>
                        </a:cubicBezTo>
                        <a:cubicBezTo>
                          <a:pt x="2" y="62"/>
                          <a:pt x="2" y="63"/>
                          <a:pt x="2" y="65"/>
                        </a:cubicBezTo>
                        <a:cubicBezTo>
                          <a:pt x="2" y="65"/>
                          <a:pt x="2" y="64"/>
                          <a:pt x="2" y="64"/>
                        </a:cubicBezTo>
                        <a:cubicBezTo>
                          <a:pt x="2" y="64"/>
                          <a:pt x="2" y="64"/>
                          <a:pt x="2" y="64"/>
                        </a:cubicBezTo>
                        <a:cubicBezTo>
                          <a:pt x="2" y="66"/>
                          <a:pt x="2" y="66"/>
                          <a:pt x="2" y="66"/>
                        </a:cubicBezTo>
                        <a:cubicBezTo>
                          <a:pt x="1" y="65"/>
                          <a:pt x="1" y="63"/>
                          <a:pt x="1" y="61"/>
                        </a:cubicBezTo>
                        <a:cubicBezTo>
                          <a:pt x="1" y="61"/>
                          <a:pt x="1" y="61"/>
                          <a:pt x="1" y="61"/>
                        </a:cubicBezTo>
                        <a:cubicBezTo>
                          <a:pt x="1" y="53"/>
                          <a:pt x="2" y="45"/>
                          <a:pt x="9" y="39"/>
                        </a:cubicBezTo>
                        <a:cubicBezTo>
                          <a:pt x="10" y="39"/>
                          <a:pt x="12" y="38"/>
                          <a:pt x="12" y="37"/>
                        </a:cubicBezTo>
                        <a:cubicBezTo>
                          <a:pt x="7" y="38"/>
                          <a:pt x="5" y="42"/>
                          <a:pt x="3" y="45"/>
                        </a:cubicBezTo>
                        <a:cubicBezTo>
                          <a:pt x="2" y="48"/>
                          <a:pt x="1" y="51"/>
                          <a:pt x="1" y="53"/>
                        </a:cubicBezTo>
                        <a:cubicBezTo>
                          <a:pt x="0" y="53"/>
                          <a:pt x="1" y="53"/>
                          <a:pt x="0" y="53"/>
                        </a:cubicBezTo>
                        <a:cubicBezTo>
                          <a:pt x="1" y="53"/>
                          <a:pt x="1" y="53"/>
                          <a:pt x="1" y="53"/>
                        </a:cubicBezTo>
                        <a:cubicBezTo>
                          <a:pt x="0" y="58"/>
                          <a:pt x="0" y="62"/>
                          <a:pt x="0" y="66"/>
                        </a:cubicBezTo>
                        <a:cubicBezTo>
                          <a:pt x="1" y="66"/>
                          <a:pt x="2" y="67"/>
                          <a:pt x="1" y="67"/>
                        </a:cubicBezTo>
                        <a:cubicBezTo>
                          <a:pt x="2" y="68"/>
                          <a:pt x="0" y="68"/>
                          <a:pt x="1" y="69"/>
                        </a:cubicBezTo>
                        <a:cubicBezTo>
                          <a:pt x="1" y="69"/>
                          <a:pt x="2" y="70"/>
                          <a:pt x="2" y="71"/>
                        </a:cubicBezTo>
                        <a:cubicBezTo>
                          <a:pt x="2" y="71"/>
                          <a:pt x="2" y="71"/>
                          <a:pt x="2" y="71"/>
                        </a:cubicBezTo>
                        <a:cubicBezTo>
                          <a:pt x="3" y="72"/>
                          <a:pt x="3" y="75"/>
                          <a:pt x="5" y="76"/>
                        </a:cubicBezTo>
                        <a:cubicBezTo>
                          <a:pt x="4" y="76"/>
                          <a:pt x="4" y="76"/>
                          <a:pt x="4" y="76"/>
                        </a:cubicBezTo>
                        <a:cubicBezTo>
                          <a:pt x="4" y="77"/>
                          <a:pt x="6" y="78"/>
                          <a:pt x="5" y="78"/>
                        </a:cubicBezTo>
                        <a:cubicBezTo>
                          <a:pt x="7" y="78"/>
                          <a:pt x="6" y="78"/>
                          <a:pt x="7" y="79"/>
                        </a:cubicBezTo>
                        <a:cubicBezTo>
                          <a:pt x="6" y="78"/>
                          <a:pt x="6" y="77"/>
                          <a:pt x="5" y="77"/>
                        </a:cubicBezTo>
                        <a:cubicBezTo>
                          <a:pt x="6" y="77"/>
                          <a:pt x="6" y="77"/>
                          <a:pt x="6" y="77"/>
                        </a:cubicBezTo>
                        <a:cubicBezTo>
                          <a:pt x="5" y="75"/>
                          <a:pt x="4" y="74"/>
                          <a:pt x="4" y="73"/>
                        </a:cubicBezTo>
                        <a:cubicBezTo>
                          <a:pt x="4" y="73"/>
                          <a:pt x="4" y="73"/>
                          <a:pt x="4" y="73"/>
                        </a:cubicBezTo>
                        <a:cubicBezTo>
                          <a:pt x="2" y="71"/>
                          <a:pt x="3" y="68"/>
                          <a:pt x="2" y="65"/>
                        </a:cubicBezTo>
                        <a:cubicBezTo>
                          <a:pt x="3" y="67"/>
                          <a:pt x="3" y="67"/>
                          <a:pt x="3" y="67"/>
                        </a:cubicBezTo>
                        <a:cubicBezTo>
                          <a:pt x="2" y="65"/>
                          <a:pt x="2" y="63"/>
                          <a:pt x="2" y="61"/>
                        </a:cubicBezTo>
                        <a:cubicBezTo>
                          <a:pt x="2" y="60"/>
                          <a:pt x="2" y="60"/>
                          <a:pt x="2" y="60"/>
                        </a:cubicBezTo>
                        <a:cubicBezTo>
                          <a:pt x="2" y="60"/>
                          <a:pt x="2" y="60"/>
                          <a:pt x="2" y="60"/>
                        </a:cubicBezTo>
                        <a:cubicBezTo>
                          <a:pt x="3" y="60"/>
                          <a:pt x="3" y="61"/>
                          <a:pt x="3" y="61"/>
                        </a:cubicBezTo>
                        <a:cubicBezTo>
                          <a:pt x="3" y="61"/>
                          <a:pt x="2" y="60"/>
                          <a:pt x="3" y="59"/>
                        </a:cubicBezTo>
                        <a:cubicBezTo>
                          <a:pt x="3" y="60"/>
                          <a:pt x="3" y="60"/>
                          <a:pt x="3" y="61"/>
                        </a:cubicBezTo>
                        <a:cubicBezTo>
                          <a:pt x="4" y="63"/>
                          <a:pt x="3" y="67"/>
                          <a:pt x="4" y="67"/>
                        </a:cubicBezTo>
                        <a:cubicBezTo>
                          <a:pt x="4" y="68"/>
                          <a:pt x="4" y="68"/>
                          <a:pt x="4" y="68"/>
                        </a:cubicBezTo>
                        <a:cubicBezTo>
                          <a:pt x="4" y="68"/>
                          <a:pt x="5" y="68"/>
                          <a:pt x="5" y="68"/>
                        </a:cubicBezTo>
                        <a:cubicBezTo>
                          <a:pt x="5" y="69"/>
                          <a:pt x="5" y="69"/>
                          <a:pt x="4" y="69"/>
                        </a:cubicBezTo>
                        <a:cubicBezTo>
                          <a:pt x="5" y="69"/>
                          <a:pt x="5" y="69"/>
                          <a:pt x="5" y="69"/>
                        </a:cubicBezTo>
                        <a:cubicBezTo>
                          <a:pt x="5" y="69"/>
                          <a:pt x="5" y="69"/>
                          <a:pt x="5" y="69"/>
                        </a:cubicBezTo>
                        <a:cubicBezTo>
                          <a:pt x="4" y="69"/>
                          <a:pt x="4" y="69"/>
                          <a:pt x="4" y="69"/>
                        </a:cubicBezTo>
                        <a:cubicBezTo>
                          <a:pt x="5" y="69"/>
                          <a:pt x="5" y="70"/>
                          <a:pt x="5" y="70"/>
                        </a:cubicBezTo>
                        <a:cubicBezTo>
                          <a:pt x="6" y="71"/>
                          <a:pt x="5" y="72"/>
                          <a:pt x="6" y="72"/>
                        </a:cubicBezTo>
                        <a:cubicBezTo>
                          <a:pt x="6" y="72"/>
                          <a:pt x="6" y="72"/>
                          <a:pt x="6" y="72"/>
                        </a:cubicBezTo>
                        <a:cubicBezTo>
                          <a:pt x="7" y="74"/>
                          <a:pt x="7" y="74"/>
                          <a:pt x="7" y="74"/>
                        </a:cubicBezTo>
                        <a:cubicBezTo>
                          <a:pt x="7" y="73"/>
                          <a:pt x="7" y="73"/>
                          <a:pt x="7" y="73"/>
                        </a:cubicBezTo>
                        <a:cubicBezTo>
                          <a:pt x="7" y="74"/>
                          <a:pt x="8" y="74"/>
                          <a:pt x="8" y="74"/>
                        </a:cubicBezTo>
                        <a:cubicBezTo>
                          <a:pt x="8" y="74"/>
                          <a:pt x="8" y="74"/>
                          <a:pt x="8" y="74"/>
                        </a:cubicBezTo>
                        <a:cubicBezTo>
                          <a:pt x="9" y="75"/>
                          <a:pt x="9" y="75"/>
                          <a:pt x="9" y="75"/>
                        </a:cubicBezTo>
                        <a:cubicBezTo>
                          <a:pt x="9" y="75"/>
                          <a:pt x="9" y="75"/>
                          <a:pt x="9" y="75"/>
                        </a:cubicBezTo>
                        <a:cubicBezTo>
                          <a:pt x="10" y="76"/>
                          <a:pt x="10" y="76"/>
                          <a:pt x="10" y="76"/>
                        </a:cubicBezTo>
                        <a:cubicBezTo>
                          <a:pt x="10" y="76"/>
                          <a:pt x="9" y="76"/>
                          <a:pt x="9" y="76"/>
                        </a:cubicBezTo>
                        <a:cubicBezTo>
                          <a:pt x="9" y="77"/>
                          <a:pt x="10" y="76"/>
                          <a:pt x="10" y="77"/>
                        </a:cubicBezTo>
                        <a:cubicBezTo>
                          <a:pt x="12" y="78"/>
                          <a:pt x="12" y="78"/>
                          <a:pt x="12" y="78"/>
                        </a:cubicBezTo>
                        <a:cubicBezTo>
                          <a:pt x="12" y="78"/>
                          <a:pt x="12" y="78"/>
                          <a:pt x="12" y="78"/>
                        </a:cubicBezTo>
                        <a:cubicBezTo>
                          <a:pt x="12" y="78"/>
                          <a:pt x="12" y="78"/>
                          <a:pt x="12" y="78"/>
                        </a:cubicBezTo>
                        <a:cubicBezTo>
                          <a:pt x="12" y="78"/>
                          <a:pt x="12" y="78"/>
                          <a:pt x="12" y="79"/>
                        </a:cubicBezTo>
                        <a:cubicBezTo>
                          <a:pt x="12" y="78"/>
                          <a:pt x="12" y="78"/>
                          <a:pt x="12" y="78"/>
                        </a:cubicBezTo>
                        <a:cubicBezTo>
                          <a:pt x="13" y="79"/>
                          <a:pt x="13" y="79"/>
                          <a:pt x="13" y="79"/>
                        </a:cubicBezTo>
                        <a:cubicBezTo>
                          <a:pt x="13" y="79"/>
                          <a:pt x="13" y="79"/>
                          <a:pt x="13" y="79"/>
                        </a:cubicBezTo>
                        <a:cubicBezTo>
                          <a:pt x="12" y="78"/>
                          <a:pt x="11" y="78"/>
                          <a:pt x="11" y="77"/>
                        </a:cubicBezTo>
                        <a:cubicBezTo>
                          <a:pt x="11" y="77"/>
                          <a:pt x="11" y="77"/>
                          <a:pt x="11" y="77"/>
                        </a:cubicBezTo>
                        <a:cubicBezTo>
                          <a:pt x="12" y="77"/>
                          <a:pt x="14" y="79"/>
                          <a:pt x="16" y="79"/>
                        </a:cubicBezTo>
                        <a:cubicBezTo>
                          <a:pt x="15" y="78"/>
                          <a:pt x="15" y="78"/>
                          <a:pt x="15" y="78"/>
                        </a:cubicBezTo>
                        <a:cubicBezTo>
                          <a:pt x="16" y="78"/>
                          <a:pt x="18" y="78"/>
                          <a:pt x="19" y="79"/>
                        </a:cubicBezTo>
                        <a:cubicBezTo>
                          <a:pt x="19" y="78"/>
                          <a:pt x="19" y="78"/>
                          <a:pt x="19" y="78"/>
                        </a:cubicBezTo>
                        <a:cubicBezTo>
                          <a:pt x="20" y="78"/>
                          <a:pt x="21" y="78"/>
                          <a:pt x="20" y="79"/>
                        </a:cubicBezTo>
                        <a:cubicBezTo>
                          <a:pt x="20" y="79"/>
                          <a:pt x="19" y="79"/>
                          <a:pt x="18" y="79"/>
                        </a:cubicBezTo>
                        <a:cubicBezTo>
                          <a:pt x="18" y="79"/>
                          <a:pt x="18" y="79"/>
                          <a:pt x="18" y="79"/>
                        </a:cubicBezTo>
                        <a:cubicBezTo>
                          <a:pt x="18" y="79"/>
                          <a:pt x="17" y="79"/>
                          <a:pt x="17" y="79"/>
                        </a:cubicBezTo>
                        <a:cubicBezTo>
                          <a:pt x="17" y="80"/>
                          <a:pt x="17" y="80"/>
                          <a:pt x="17" y="80"/>
                        </a:cubicBezTo>
                        <a:cubicBezTo>
                          <a:pt x="19" y="79"/>
                          <a:pt x="19" y="79"/>
                          <a:pt x="21" y="80"/>
                        </a:cubicBezTo>
                        <a:cubicBezTo>
                          <a:pt x="21" y="80"/>
                          <a:pt x="21" y="80"/>
                          <a:pt x="21" y="80"/>
                        </a:cubicBezTo>
                        <a:cubicBezTo>
                          <a:pt x="21" y="80"/>
                          <a:pt x="21" y="80"/>
                          <a:pt x="20" y="80"/>
                        </a:cubicBezTo>
                        <a:cubicBezTo>
                          <a:pt x="22" y="80"/>
                          <a:pt x="22" y="82"/>
                          <a:pt x="23" y="83"/>
                        </a:cubicBezTo>
                        <a:cubicBezTo>
                          <a:pt x="28" y="88"/>
                          <a:pt x="34" y="91"/>
                          <a:pt x="41" y="91"/>
                        </a:cubicBezTo>
                        <a:cubicBezTo>
                          <a:pt x="41" y="90"/>
                          <a:pt x="42" y="90"/>
                          <a:pt x="42" y="90"/>
                        </a:cubicBezTo>
                        <a:cubicBezTo>
                          <a:pt x="41" y="91"/>
                          <a:pt x="41" y="91"/>
                          <a:pt x="41" y="91"/>
                        </a:cubicBezTo>
                        <a:cubicBezTo>
                          <a:pt x="42" y="92"/>
                          <a:pt x="42" y="90"/>
                          <a:pt x="43" y="90"/>
                        </a:cubicBezTo>
                        <a:cubicBezTo>
                          <a:pt x="43" y="90"/>
                          <a:pt x="44" y="90"/>
                          <a:pt x="44" y="90"/>
                        </a:cubicBezTo>
                        <a:cubicBezTo>
                          <a:pt x="44" y="91"/>
                          <a:pt x="43" y="90"/>
                          <a:pt x="43" y="91"/>
                        </a:cubicBezTo>
                        <a:cubicBezTo>
                          <a:pt x="44" y="91"/>
                          <a:pt x="44" y="91"/>
                          <a:pt x="44" y="91"/>
                        </a:cubicBezTo>
                        <a:cubicBezTo>
                          <a:pt x="44" y="91"/>
                          <a:pt x="44" y="91"/>
                          <a:pt x="44" y="91"/>
                        </a:cubicBezTo>
                        <a:cubicBezTo>
                          <a:pt x="45" y="90"/>
                          <a:pt x="47" y="90"/>
                          <a:pt x="48" y="90"/>
                        </a:cubicBezTo>
                        <a:cubicBezTo>
                          <a:pt x="48" y="89"/>
                          <a:pt x="49" y="89"/>
                          <a:pt x="49" y="88"/>
                        </a:cubicBezTo>
                        <a:cubicBezTo>
                          <a:pt x="50" y="88"/>
                          <a:pt x="50" y="88"/>
                          <a:pt x="50" y="88"/>
                        </a:cubicBezTo>
                        <a:cubicBezTo>
                          <a:pt x="51" y="87"/>
                          <a:pt x="51" y="90"/>
                          <a:pt x="51" y="88"/>
                        </a:cubicBezTo>
                        <a:cubicBezTo>
                          <a:pt x="51" y="88"/>
                          <a:pt x="51" y="88"/>
                          <a:pt x="51" y="88"/>
                        </a:cubicBezTo>
                        <a:cubicBezTo>
                          <a:pt x="52" y="88"/>
                          <a:pt x="52" y="88"/>
                          <a:pt x="52" y="88"/>
                        </a:cubicBezTo>
                        <a:cubicBezTo>
                          <a:pt x="52" y="88"/>
                          <a:pt x="52" y="88"/>
                          <a:pt x="52" y="89"/>
                        </a:cubicBezTo>
                        <a:cubicBezTo>
                          <a:pt x="51" y="88"/>
                          <a:pt x="51" y="88"/>
                          <a:pt x="51" y="88"/>
                        </a:cubicBezTo>
                        <a:cubicBezTo>
                          <a:pt x="52" y="89"/>
                          <a:pt x="52" y="89"/>
                          <a:pt x="52" y="89"/>
                        </a:cubicBezTo>
                        <a:cubicBezTo>
                          <a:pt x="54" y="87"/>
                          <a:pt x="54" y="87"/>
                          <a:pt x="54" y="87"/>
                        </a:cubicBezTo>
                        <a:cubicBezTo>
                          <a:pt x="54" y="88"/>
                          <a:pt x="54" y="88"/>
                          <a:pt x="54" y="88"/>
                        </a:cubicBezTo>
                        <a:cubicBezTo>
                          <a:pt x="54" y="87"/>
                          <a:pt x="55" y="87"/>
                          <a:pt x="55" y="87"/>
                        </a:cubicBezTo>
                        <a:cubicBezTo>
                          <a:pt x="55" y="86"/>
                          <a:pt x="55" y="86"/>
                          <a:pt x="55" y="86"/>
                        </a:cubicBezTo>
                        <a:cubicBezTo>
                          <a:pt x="56" y="86"/>
                          <a:pt x="55" y="85"/>
                          <a:pt x="56" y="85"/>
                        </a:cubicBezTo>
                        <a:cubicBezTo>
                          <a:pt x="56" y="86"/>
                          <a:pt x="56" y="86"/>
                          <a:pt x="56" y="86"/>
                        </a:cubicBezTo>
                        <a:cubicBezTo>
                          <a:pt x="56" y="85"/>
                          <a:pt x="57" y="86"/>
                          <a:pt x="57" y="86"/>
                        </a:cubicBezTo>
                        <a:cubicBezTo>
                          <a:pt x="57" y="85"/>
                          <a:pt x="57" y="85"/>
                          <a:pt x="57" y="85"/>
                        </a:cubicBezTo>
                        <a:cubicBezTo>
                          <a:pt x="57" y="85"/>
                          <a:pt x="57" y="85"/>
                          <a:pt x="57" y="85"/>
                        </a:cubicBezTo>
                        <a:cubicBezTo>
                          <a:pt x="57" y="85"/>
                          <a:pt x="58" y="84"/>
                          <a:pt x="58" y="84"/>
                        </a:cubicBezTo>
                        <a:cubicBezTo>
                          <a:pt x="58" y="83"/>
                          <a:pt x="58" y="83"/>
                          <a:pt x="59" y="82"/>
                        </a:cubicBezTo>
                        <a:cubicBezTo>
                          <a:pt x="59" y="83"/>
                          <a:pt x="59" y="83"/>
                          <a:pt x="59" y="83"/>
                        </a:cubicBezTo>
                        <a:cubicBezTo>
                          <a:pt x="59" y="82"/>
                          <a:pt x="60" y="82"/>
                          <a:pt x="60" y="81"/>
                        </a:cubicBezTo>
                        <a:cubicBezTo>
                          <a:pt x="60" y="81"/>
                          <a:pt x="59" y="82"/>
                          <a:pt x="59" y="81"/>
                        </a:cubicBezTo>
                        <a:cubicBezTo>
                          <a:pt x="59" y="82"/>
                          <a:pt x="59" y="82"/>
                          <a:pt x="59" y="82"/>
                        </a:cubicBezTo>
                        <a:cubicBezTo>
                          <a:pt x="59" y="82"/>
                          <a:pt x="59" y="82"/>
                          <a:pt x="58" y="83"/>
                        </a:cubicBezTo>
                        <a:cubicBezTo>
                          <a:pt x="57" y="82"/>
                          <a:pt x="58" y="81"/>
                          <a:pt x="58" y="81"/>
                        </a:cubicBezTo>
                        <a:cubicBezTo>
                          <a:pt x="58" y="81"/>
                          <a:pt x="58" y="83"/>
                          <a:pt x="57" y="82"/>
                        </a:cubicBezTo>
                        <a:cubicBezTo>
                          <a:pt x="57" y="81"/>
                          <a:pt x="58" y="80"/>
                          <a:pt x="59" y="79"/>
                        </a:cubicBezTo>
                        <a:cubicBezTo>
                          <a:pt x="59" y="79"/>
                          <a:pt x="59" y="79"/>
                          <a:pt x="59" y="79"/>
                        </a:cubicBezTo>
                        <a:cubicBezTo>
                          <a:pt x="59" y="79"/>
                          <a:pt x="60" y="79"/>
                          <a:pt x="60" y="79"/>
                        </a:cubicBezTo>
                        <a:cubicBezTo>
                          <a:pt x="59" y="80"/>
                          <a:pt x="59" y="80"/>
                          <a:pt x="59" y="80"/>
                        </a:cubicBezTo>
                        <a:cubicBezTo>
                          <a:pt x="59" y="80"/>
                          <a:pt x="59" y="80"/>
                          <a:pt x="59" y="80"/>
                        </a:cubicBezTo>
                        <a:cubicBezTo>
                          <a:pt x="59" y="80"/>
                          <a:pt x="59" y="80"/>
                          <a:pt x="59" y="80"/>
                        </a:cubicBezTo>
                        <a:cubicBezTo>
                          <a:pt x="59" y="80"/>
                          <a:pt x="60" y="80"/>
                          <a:pt x="60" y="80"/>
                        </a:cubicBezTo>
                        <a:cubicBezTo>
                          <a:pt x="65" y="81"/>
                          <a:pt x="70" y="81"/>
                          <a:pt x="76" y="82"/>
                        </a:cubicBezTo>
                        <a:cubicBezTo>
                          <a:pt x="79" y="81"/>
                          <a:pt x="84" y="81"/>
                          <a:pt x="86" y="80"/>
                        </a:cubicBezTo>
                        <a:cubicBezTo>
                          <a:pt x="86" y="80"/>
                          <a:pt x="86" y="80"/>
                          <a:pt x="86" y="80"/>
                        </a:cubicBezTo>
                        <a:cubicBezTo>
                          <a:pt x="87" y="79"/>
                          <a:pt x="87" y="79"/>
                          <a:pt x="87" y="79"/>
                        </a:cubicBezTo>
                        <a:cubicBezTo>
                          <a:pt x="86" y="78"/>
                          <a:pt x="86" y="78"/>
                          <a:pt x="86" y="78"/>
                        </a:cubicBezTo>
                        <a:cubicBezTo>
                          <a:pt x="86" y="78"/>
                          <a:pt x="87" y="78"/>
                          <a:pt x="87" y="78"/>
                        </a:cubicBezTo>
                        <a:cubicBezTo>
                          <a:pt x="87" y="79"/>
                          <a:pt x="88" y="79"/>
                          <a:pt x="88" y="79"/>
                        </a:cubicBezTo>
                        <a:cubicBezTo>
                          <a:pt x="88" y="79"/>
                          <a:pt x="88" y="79"/>
                          <a:pt x="88" y="79"/>
                        </a:cubicBezTo>
                        <a:cubicBezTo>
                          <a:pt x="87" y="79"/>
                          <a:pt x="88" y="78"/>
                          <a:pt x="87" y="78"/>
                        </a:cubicBezTo>
                        <a:cubicBezTo>
                          <a:pt x="88" y="78"/>
                          <a:pt x="88" y="77"/>
                          <a:pt x="89" y="78"/>
                        </a:cubicBezTo>
                        <a:cubicBezTo>
                          <a:pt x="89" y="78"/>
                          <a:pt x="89" y="78"/>
                          <a:pt x="89" y="78"/>
                        </a:cubicBezTo>
                        <a:cubicBezTo>
                          <a:pt x="89" y="78"/>
                          <a:pt x="89" y="78"/>
                          <a:pt x="89" y="78"/>
                        </a:cubicBezTo>
                        <a:cubicBezTo>
                          <a:pt x="89" y="78"/>
                          <a:pt x="89" y="78"/>
                          <a:pt x="89" y="78"/>
                        </a:cubicBezTo>
                        <a:cubicBezTo>
                          <a:pt x="90" y="79"/>
                          <a:pt x="90" y="79"/>
                          <a:pt x="90" y="79"/>
                        </a:cubicBezTo>
                        <a:cubicBezTo>
                          <a:pt x="91" y="78"/>
                          <a:pt x="91" y="78"/>
                          <a:pt x="91" y="78"/>
                        </a:cubicBezTo>
                        <a:cubicBezTo>
                          <a:pt x="91" y="78"/>
                          <a:pt x="91" y="78"/>
                          <a:pt x="91" y="78"/>
                        </a:cubicBezTo>
                        <a:cubicBezTo>
                          <a:pt x="91" y="78"/>
                          <a:pt x="91" y="78"/>
                          <a:pt x="92" y="78"/>
                        </a:cubicBezTo>
                        <a:cubicBezTo>
                          <a:pt x="94" y="78"/>
                          <a:pt x="96" y="76"/>
                          <a:pt x="97" y="75"/>
                        </a:cubicBezTo>
                        <a:cubicBezTo>
                          <a:pt x="97" y="75"/>
                          <a:pt x="97" y="75"/>
                          <a:pt x="97" y="75"/>
                        </a:cubicBezTo>
                        <a:cubicBezTo>
                          <a:pt x="98" y="74"/>
                          <a:pt x="98" y="74"/>
                          <a:pt x="99" y="74"/>
                        </a:cubicBezTo>
                        <a:cubicBezTo>
                          <a:pt x="99" y="73"/>
                          <a:pt x="99" y="73"/>
                          <a:pt x="99" y="73"/>
                        </a:cubicBezTo>
                        <a:cubicBezTo>
                          <a:pt x="99" y="73"/>
                          <a:pt x="100" y="73"/>
                          <a:pt x="100" y="72"/>
                        </a:cubicBezTo>
                        <a:cubicBezTo>
                          <a:pt x="100" y="72"/>
                          <a:pt x="100" y="73"/>
                          <a:pt x="100" y="73"/>
                        </a:cubicBezTo>
                        <a:close/>
                        <a:moveTo>
                          <a:pt x="91" y="68"/>
                        </a:moveTo>
                        <a:cubicBezTo>
                          <a:pt x="91" y="69"/>
                          <a:pt x="91" y="69"/>
                          <a:pt x="91" y="69"/>
                        </a:cubicBezTo>
                        <a:cubicBezTo>
                          <a:pt x="91" y="68"/>
                          <a:pt x="91" y="68"/>
                          <a:pt x="91" y="68"/>
                        </a:cubicBezTo>
                        <a:cubicBezTo>
                          <a:pt x="90" y="70"/>
                          <a:pt x="90" y="70"/>
                          <a:pt x="90" y="70"/>
                        </a:cubicBezTo>
                        <a:cubicBezTo>
                          <a:pt x="90" y="69"/>
                          <a:pt x="90" y="69"/>
                          <a:pt x="91" y="68"/>
                        </a:cubicBezTo>
                        <a:close/>
                        <a:moveTo>
                          <a:pt x="138" y="16"/>
                        </a:moveTo>
                        <a:cubicBezTo>
                          <a:pt x="138" y="16"/>
                          <a:pt x="138" y="16"/>
                          <a:pt x="138" y="16"/>
                        </a:cubicBezTo>
                        <a:cubicBezTo>
                          <a:pt x="137" y="16"/>
                          <a:pt x="137" y="16"/>
                          <a:pt x="137" y="16"/>
                        </a:cubicBezTo>
                        <a:lnTo>
                          <a:pt x="138" y="16"/>
                        </a:lnTo>
                        <a:close/>
                        <a:moveTo>
                          <a:pt x="139" y="18"/>
                        </a:moveTo>
                        <a:cubicBezTo>
                          <a:pt x="139" y="19"/>
                          <a:pt x="139" y="19"/>
                          <a:pt x="139" y="19"/>
                        </a:cubicBezTo>
                        <a:cubicBezTo>
                          <a:pt x="139" y="19"/>
                          <a:pt x="139" y="19"/>
                          <a:pt x="139" y="19"/>
                        </a:cubicBezTo>
                        <a:cubicBezTo>
                          <a:pt x="139" y="19"/>
                          <a:pt x="139" y="19"/>
                          <a:pt x="140" y="19"/>
                        </a:cubicBezTo>
                        <a:cubicBezTo>
                          <a:pt x="140" y="19"/>
                          <a:pt x="140" y="19"/>
                          <a:pt x="140" y="19"/>
                        </a:cubicBezTo>
                        <a:cubicBezTo>
                          <a:pt x="140" y="19"/>
                          <a:pt x="140" y="19"/>
                          <a:pt x="140" y="19"/>
                        </a:cubicBezTo>
                        <a:cubicBezTo>
                          <a:pt x="140" y="19"/>
                          <a:pt x="140" y="19"/>
                          <a:pt x="140" y="19"/>
                        </a:cubicBezTo>
                        <a:cubicBezTo>
                          <a:pt x="139" y="19"/>
                          <a:pt x="139" y="19"/>
                          <a:pt x="139" y="19"/>
                        </a:cubicBezTo>
                        <a:cubicBezTo>
                          <a:pt x="139" y="19"/>
                          <a:pt x="139" y="19"/>
                          <a:pt x="139" y="19"/>
                        </a:cubicBezTo>
                        <a:cubicBezTo>
                          <a:pt x="139" y="19"/>
                          <a:pt x="138" y="19"/>
                          <a:pt x="137" y="18"/>
                        </a:cubicBezTo>
                        <a:lnTo>
                          <a:pt x="139" y="18"/>
                        </a:lnTo>
                        <a:close/>
                        <a:moveTo>
                          <a:pt x="110" y="34"/>
                        </a:moveTo>
                        <a:cubicBezTo>
                          <a:pt x="110" y="34"/>
                          <a:pt x="110" y="34"/>
                          <a:pt x="110" y="34"/>
                        </a:cubicBezTo>
                        <a:cubicBezTo>
                          <a:pt x="110" y="35"/>
                          <a:pt x="110" y="35"/>
                          <a:pt x="110" y="34"/>
                        </a:cubicBezTo>
                        <a:cubicBezTo>
                          <a:pt x="110" y="34"/>
                          <a:pt x="110" y="34"/>
                          <a:pt x="110" y="34"/>
                        </a:cubicBezTo>
                        <a:cubicBezTo>
                          <a:pt x="110" y="34"/>
                          <a:pt x="110" y="34"/>
                          <a:pt x="110" y="34"/>
                        </a:cubicBezTo>
                        <a:cubicBezTo>
                          <a:pt x="110" y="34"/>
                          <a:pt x="110" y="34"/>
                          <a:pt x="110" y="34"/>
                        </a:cubicBezTo>
                        <a:cubicBezTo>
                          <a:pt x="110" y="34"/>
                          <a:pt x="110" y="34"/>
                          <a:pt x="110" y="34"/>
                        </a:cubicBezTo>
                        <a:close/>
                        <a:moveTo>
                          <a:pt x="128" y="18"/>
                        </a:moveTo>
                        <a:cubicBezTo>
                          <a:pt x="128" y="18"/>
                          <a:pt x="128" y="18"/>
                          <a:pt x="128" y="18"/>
                        </a:cubicBezTo>
                        <a:cubicBezTo>
                          <a:pt x="126" y="18"/>
                          <a:pt x="126" y="19"/>
                          <a:pt x="124" y="18"/>
                        </a:cubicBezTo>
                        <a:cubicBezTo>
                          <a:pt x="126" y="18"/>
                          <a:pt x="126" y="17"/>
                          <a:pt x="128" y="18"/>
                        </a:cubicBezTo>
                        <a:cubicBezTo>
                          <a:pt x="128" y="18"/>
                          <a:pt x="128" y="18"/>
                          <a:pt x="128" y="18"/>
                        </a:cubicBezTo>
                        <a:close/>
                        <a:moveTo>
                          <a:pt x="129" y="18"/>
                        </a:moveTo>
                        <a:cubicBezTo>
                          <a:pt x="129" y="17"/>
                          <a:pt x="129" y="17"/>
                          <a:pt x="129" y="17"/>
                        </a:cubicBezTo>
                        <a:cubicBezTo>
                          <a:pt x="130" y="17"/>
                          <a:pt x="130" y="17"/>
                          <a:pt x="130" y="17"/>
                        </a:cubicBezTo>
                        <a:lnTo>
                          <a:pt x="129" y="18"/>
                        </a:lnTo>
                        <a:close/>
                        <a:moveTo>
                          <a:pt x="131" y="16"/>
                        </a:moveTo>
                        <a:cubicBezTo>
                          <a:pt x="131" y="16"/>
                          <a:pt x="132" y="16"/>
                          <a:pt x="132" y="16"/>
                        </a:cubicBezTo>
                        <a:cubicBezTo>
                          <a:pt x="132" y="16"/>
                          <a:pt x="132" y="17"/>
                          <a:pt x="131" y="16"/>
                        </a:cubicBezTo>
                        <a:close/>
                        <a:moveTo>
                          <a:pt x="132" y="17"/>
                        </a:moveTo>
                        <a:cubicBezTo>
                          <a:pt x="132" y="16"/>
                          <a:pt x="132" y="16"/>
                          <a:pt x="132" y="16"/>
                        </a:cubicBezTo>
                        <a:cubicBezTo>
                          <a:pt x="132" y="16"/>
                          <a:pt x="132" y="16"/>
                          <a:pt x="132" y="16"/>
                        </a:cubicBezTo>
                        <a:cubicBezTo>
                          <a:pt x="132" y="16"/>
                          <a:pt x="132" y="16"/>
                          <a:pt x="132" y="16"/>
                        </a:cubicBezTo>
                        <a:cubicBezTo>
                          <a:pt x="132" y="16"/>
                          <a:pt x="132" y="16"/>
                          <a:pt x="132" y="17"/>
                        </a:cubicBezTo>
                        <a:close/>
                        <a:moveTo>
                          <a:pt x="117" y="17"/>
                        </a:moveTo>
                        <a:cubicBezTo>
                          <a:pt x="118" y="18"/>
                          <a:pt x="120" y="16"/>
                          <a:pt x="121" y="16"/>
                        </a:cubicBezTo>
                        <a:cubicBezTo>
                          <a:pt x="123" y="15"/>
                          <a:pt x="125" y="14"/>
                          <a:pt x="126" y="15"/>
                        </a:cubicBezTo>
                        <a:cubicBezTo>
                          <a:pt x="127" y="15"/>
                          <a:pt x="127" y="15"/>
                          <a:pt x="127" y="15"/>
                        </a:cubicBezTo>
                        <a:cubicBezTo>
                          <a:pt x="127" y="15"/>
                          <a:pt x="127" y="15"/>
                          <a:pt x="127" y="15"/>
                        </a:cubicBezTo>
                        <a:cubicBezTo>
                          <a:pt x="127" y="15"/>
                          <a:pt x="127" y="15"/>
                          <a:pt x="127" y="15"/>
                        </a:cubicBezTo>
                        <a:cubicBezTo>
                          <a:pt x="127" y="15"/>
                          <a:pt x="128" y="15"/>
                          <a:pt x="128" y="15"/>
                        </a:cubicBezTo>
                        <a:cubicBezTo>
                          <a:pt x="128" y="15"/>
                          <a:pt x="128" y="15"/>
                          <a:pt x="128" y="15"/>
                        </a:cubicBezTo>
                        <a:cubicBezTo>
                          <a:pt x="128" y="15"/>
                          <a:pt x="128" y="15"/>
                          <a:pt x="128" y="15"/>
                        </a:cubicBezTo>
                        <a:cubicBezTo>
                          <a:pt x="129" y="15"/>
                          <a:pt x="129" y="15"/>
                          <a:pt x="130" y="15"/>
                        </a:cubicBezTo>
                        <a:cubicBezTo>
                          <a:pt x="130" y="15"/>
                          <a:pt x="131" y="14"/>
                          <a:pt x="131" y="15"/>
                        </a:cubicBezTo>
                        <a:cubicBezTo>
                          <a:pt x="132" y="15"/>
                          <a:pt x="132" y="15"/>
                          <a:pt x="132" y="15"/>
                        </a:cubicBezTo>
                        <a:cubicBezTo>
                          <a:pt x="132" y="15"/>
                          <a:pt x="132" y="15"/>
                          <a:pt x="132" y="15"/>
                        </a:cubicBezTo>
                        <a:cubicBezTo>
                          <a:pt x="133" y="15"/>
                          <a:pt x="133" y="15"/>
                          <a:pt x="133" y="15"/>
                        </a:cubicBezTo>
                        <a:cubicBezTo>
                          <a:pt x="132" y="15"/>
                          <a:pt x="131" y="14"/>
                          <a:pt x="130" y="15"/>
                        </a:cubicBezTo>
                        <a:cubicBezTo>
                          <a:pt x="129" y="15"/>
                          <a:pt x="129" y="15"/>
                          <a:pt x="129" y="15"/>
                        </a:cubicBezTo>
                        <a:cubicBezTo>
                          <a:pt x="129" y="15"/>
                          <a:pt x="128" y="15"/>
                          <a:pt x="128" y="15"/>
                        </a:cubicBezTo>
                        <a:cubicBezTo>
                          <a:pt x="128" y="15"/>
                          <a:pt x="128" y="15"/>
                          <a:pt x="128" y="15"/>
                        </a:cubicBezTo>
                        <a:cubicBezTo>
                          <a:pt x="128" y="15"/>
                          <a:pt x="128" y="15"/>
                          <a:pt x="128" y="15"/>
                        </a:cubicBezTo>
                        <a:cubicBezTo>
                          <a:pt x="128" y="15"/>
                          <a:pt x="127" y="15"/>
                          <a:pt x="127" y="15"/>
                        </a:cubicBezTo>
                        <a:cubicBezTo>
                          <a:pt x="127" y="15"/>
                          <a:pt x="127" y="15"/>
                          <a:pt x="127" y="15"/>
                        </a:cubicBezTo>
                        <a:cubicBezTo>
                          <a:pt x="127" y="15"/>
                          <a:pt x="127" y="15"/>
                          <a:pt x="127" y="15"/>
                        </a:cubicBezTo>
                        <a:cubicBezTo>
                          <a:pt x="126" y="16"/>
                          <a:pt x="124" y="15"/>
                          <a:pt x="123" y="16"/>
                        </a:cubicBezTo>
                        <a:cubicBezTo>
                          <a:pt x="121" y="16"/>
                          <a:pt x="119" y="17"/>
                          <a:pt x="116" y="18"/>
                        </a:cubicBezTo>
                        <a:lnTo>
                          <a:pt x="117" y="17"/>
                        </a:lnTo>
                        <a:close/>
                        <a:moveTo>
                          <a:pt x="117" y="25"/>
                        </a:moveTo>
                        <a:cubicBezTo>
                          <a:pt x="115" y="27"/>
                          <a:pt x="115" y="27"/>
                          <a:pt x="115" y="27"/>
                        </a:cubicBezTo>
                        <a:cubicBezTo>
                          <a:pt x="114" y="27"/>
                          <a:pt x="114" y="27"/>
                          <a:pt x="114" y="27"/>
                        </a:cubicBezTo>
                        <a:lnTo>
                          <a:pt x="117" y="25"/>
                        </a:lnTo>
                        <a:close/>
                        <a:moveTo>
                          <a:pt x="113" y="20"/>
                        </a:moveTo>
                        <a:cubicBezTo>
                          <a:pt x="113" y="19"/>
                          <a:pt x="112" y="19"/>
                          <a:pt x="113" y="19"/>
                        </a:cubicBezTo>
                        <a:cubicBezTo>
                          <a:pt x="114" y="20"/>
                          <a:pt x="115" y="18"/>
                          <a:pt x="116" y="18"/>
                        </a:cubicBezTo>
                        <a:cubicBezTo>
                          <a:pt x="115" y="18"/>
                          <a:pt x="113" y="19"/>
                          <a:pt x="113" y="20"/>
                        </a:cubicBezTo>
                        <a:cubicBezTo>
                          <a:pt x="112" y="20"/>
                          <a:pt x="112" y="20"/>
                          <a:pt x="112" y="20"/>
                        </a:cubicBezTo>
                        <a:cubicBezTo>
                          <a:pt x="112" y="20"/>
                          <a:pt x="113" y="20"/>
                          <a:pt x="113" y="20"/>
                        </a:cubicBezTo>
                        <a:close/>
                        <a:moveTo>
                          <a:pt x="113" y="25"/>
                        </a:moveTo>
                        <a:cubicBezTo>
                          <a:pt x="113" y="26"/>
                          <a:pt x="113" y="26"/>
                          <a:pt x="113" y="26"/>
                        </a:cubicBezTo>
                        <a:cubicBezTo>
                          <a:pt x="113" y="25"/>
                          <a:pt x="113" y="25"/>
                          <a:pt x="113" y="25"/>
                        </a:cubicBezTo>
                        <a:close/>
                        <a:moveTo>
                          <a:pt x="114" y="27"/>
                        </a:moveTo>
                        <a:cubicBezTo>
                          <a:pt x="114" y="27"/>
                          <a:pt x="114" y="27"/>
                          <a:pt x="114" y="27"/>
                        </a:cubicBezTo>
                        <a:cubicBezTo>
                          <a:pt x="113" y="28"/>
                          <a:pt x="113" y="28"/>
                          <a:pt x="113" y="28"/>
                        </a:cubicBezTo>
                        <a:lnTo>
                          <a:pt x="114" y="27"/>
                        </a:lnTo>
                        <a:close/>
                        <a:moveTo>
                          <a:pt x="109" y="21"/>
                        </a:moveTo>
                        <a:cubicBezTo>
                          <a:pt x="109" y="22"/>
                          <a:pt x="109" y="22"/>
                          <a:pt x="110" y="22"/>
                        </a:cubicBezTo>
                        <a:cubicBezTo>
                          <a:pt x="110" y="20"/>
                          <a:pt x="111" y="21"/>
                          <a:pt x="112" y="20"/>
                        </a:cubicBezTo>
                        <a:cubicBezTo>
                          <a:pt x="111" y="21"/>
                          <a:pt x="110" y="22"/>
                          <a:pt x="108" y="22"/>
                        </a:cubicBezTo>
                        <a:cubicBezTo>
                          <a:pt x="109" y="22"/>
                          <a:pt x="109" y="22"/>
                          <a:pt x="109" y="21"/>
                        </a:cubicBezTo>
                        <a:close/>
                        <a:moveTo>
                          <a:pt x="107" y="33"/>
                        </a:moveTo>
                        <a:cubicBezTo>
                          <a:pt x="108" y="33"/>
                          <a:pt x="108" y="33"/>
                          <a:pt x="108" y="33"/>
                        </a:cubicBezTo>
                        <a:cubicBezTo>
                          <a:pt x="109" y="32"/>
                          <a:pt x="108" y="32"/>
                          <a:pt x="108" y="32"/>
                        </a:cubicBezTo>
                        <a:cubicBezTo>
                          <a:pt x="109" y="32"/>
                          <a:pt x="109" y="32"/>
                          <a:pt x="109" y="32"/>
                        </a:cubicBezTo>
                        <a:cubicBezTo>
                          <a:pt x="109" y="32"/>
                          <a:pt x="109" y="32"/>
                          <a:pt x="109" y="31"/>
                        </a:cubicBezTo>
                        <a:cubicBezTo>
                          <a:pt x="109" y="32"/>
                          <a:pt x="109" y="32"/>
                          <a:pt x="109" y="32"/>
                        </a:cubicBezTo>
                        <a:cubicBezTo>
                          <a:pt x="108" y="32"/>
                          <a:pt x="109" y="32"/>
                          <a:pt x="109" y="33"/>
                        </a:cubicBezTo>
                        <a:cubicBezTo>
                          <a:pt x="109" y="33"/>
                          <a:pt x="109" y="32"/>
                          <a:pt x="109" y="32"/>
                        </a:cubicBezTo>
                        <a:cubicBezTo>
                          <a:pt x="110" y="32"/>
                          <a:pt x="110" y="32"/>
                          <a:pt x="110" y="32"/>
                        </a:cubicBezTo>
                        <a:cubicBezTo>
                          <a:pt x="108" y="33"/>
                          <a:pt x="108" y="33"/>
                          <a:pt x="108" y="33"/>
                        </a:cubicBezTo>
                        <a:cubicBezTo>
                          <a:pt x="109" y="33"/>
                          <a:pt x="108" y="33"/>
                          <a:pt x="108" y="33"/>
                        </a:cubicBezTo>
                        <a:cubicBezTo>
                          <a:pt x="108" y="33"/>
                          <a:pt x="108" y="33"/>
                          <a:pt x="108" y="34"/>
                        </a:cubicBezTo>
                        <a:lnTo>
                          <a:pt x="107" y="33"/>
                        </a:lnTo>
                        <a:close/>
                        <a:moveTo>
                          <a:pt x="108" y="34"/>
                        </a:moveTo>
                        <a:cubicBezTo>
                          <a:pt x="108" y="34"/>
                          <a:pt x="108" y="34"/>
                          <a:pt x="108" y="34"/>
                        </a:cubicBezTo>
                        <a:cubicBezTo>
                          <a:pt x="108" y="34"/>
                          <a:pt x="108" y="34"/>
                          <a:pt x="108" y="34"/>
                        </a:cubicBezTo>
                        <a:cubicBezTo>
                          <a:pt x="108" y="34"/>
                          <a:pt x="108" y="34"/>
                          <a:pt x="108" y="34"/>
                        </a:cubicBezTo>
                        <a:close/>
                        <a:moveTo>
                          <a:pt x="103" y="36"/>
                        </a:moveTo>
                        <a:cubicBezTo>
                          <a:pt x="103" y="36"/>
                          <a:pt x="103" y="36"/>
                          <a:pt x="103" y="36"/>
                        </a:cubicBezTo>
                        <a:cubicBezTo>
                          <a:pt x="103" y="36"/>
                          <a:pt x="103" y="36"/>
                          <a:pt x="103" y="36"/>
                        </a:cubicBezTo>
                        <a:cubicBezTo>
                          <a:pt x="103" y="36"/>
                          <a:pt x="103" y="36"/>
                          <a:pt x="104" y="36"/>
                        </a:cubicBezTo>
                        <a:cubicBezTo>
                          <a:pt x="104" y="36"/>
                          <a:pt x="103" y="36"/>
                          <a:pt x="103" y="36"/>
                        </a:cubicBezTo>
                        <a:close/>
                        <a:moveTo>
                          <a:pt x="106" y="32"/>
                        </a:moveTo>
                        <a:cubicBezTo>
                          <a:pt x="106" y="31"/>
                          <a:pt x="106" y="31"/>
                          <a:pt x="106" y="31"/>
                        </a:cubicBezTo>
                        <a:cubicBezTo>
                          <a:pt x="106" y="31"/>
                          <a:pt x="106" y="31"/>
                          <a:pt x="106" y="31"/>
                        </a:cubicBezTo>
                        <a:cubicBezTo>
                          <a:pt x="106" y="31"/>
                          <a:pt x="106" y="31"/>
                          <a:pt x="106" y="31"/>
                        </a:cubicBezTo>
                        <a:cubicBezTo>
                          <a:pt x="106" y="31"/>
                          <a:pt x="106" y="31"/>
                          <a:pt x="106" y="31"/>
                        </a:cubicBezTo>
                        <a:cubicBezTo>
                          <a:pt x="106" y="31"/>
                          <a:pt x="106" y="31"/>
                          <a:pt x="106" y="31"/>
                        </a:cubicBezTo>
                        <a:cubicBezTo>
                          <a:pt x="107" y="31"/>
                          <a:pt x="106" y="31"/>
                          <a:pt x="106" y="32"/>
                        </a:cubicBezTo>
                        <a:close/>
                        <a:moveTo>
                          <a:pt x="106" y="25"/>
                        </a:moveTo>
                        <a:cubicBezTo>
                          <a:pt x="106" y="25"/>
                          <a:pt x="106" y="25"/>
                          <a:pt x="106" y="25"/>
                        </a:cubicBezTo>
                        <a:cubicBezTo>
                          <a:pt x="106" y="25"/>
                          <a:pt x="106" y="25"/>
                          <a:pt x="106" y="25"/>
                        </a:cubicBezTo>
                        <a:close/>
                        <a:moveTo>
                          <a:pt x="106" y="27"/>
                        </a:moveTo>
                        <a:cubicBezTo>
                          <a:pt x="105" y="29"/>
                          <a:pt x="105" y="29"/>
                          <a:pt x="105" y="29"/>
                        </a:cubicBezTo>
                        <a:cubicBezTo>
                          <a:pt x="105" y="29"/>
                          <a:pt x="105" y="28"/>
                          <a:pt x="106" y="27"/>
                        </a:cubicBezTo>
                        <a:close/>
                        <a:moveTo>
                          <a:pt x="104" y="33"/>
                        </a:move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5" y="33"/>
                          <a:pt x="105" y="33"/>
                          <a:pt x="105" y="33"/>
                        </a:cubicBezTo>
                        <a:cubicBezTo>
                          <a:pt x="105" y="33"/>
                          <a:pt x="105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lose/>
                        <a:moveTo>
                          <a:pt x="102" y="36"/>
                        </a:moveTo>
                        <a:cubicBezTo>
                          <a:pt x="103" y="35"/>
                          <a:pt x="102" y="34"/>
                          <a:pt x="103" y="34"/>
                        </a:cubicBezTo>
                        <a:cubicBezTo>
                          <a:pt x="103" y="34"/>
                          <a:pt x="104" y="34"/>
                          <a:pt x="104" y="34"/>
                        </a:cubicBezTo>
                        <a:cubicBezTo>
                          <a:pt x="104" y="34"/>
                          <a:pt x="104" y="34"/>
                          <a:pt x="104" y="34"/>
                        </a:cubicBezTo>
                        <a:cubicBezTo>
                          <a:pt x="104" y="34"/>
                          <a:pt x="104" y="34"/>
                          <a:pt x="104" y="34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4"/>
                        </a:cubicBezTo>
                        <a:cubicBezTo>
                          <a:pt x="104" y="34"/>
                          <a:pt x="104" y="34"/>
                          <a:pt x="104" y="34"/>
                        </a:cubicBezTo>
                        <a:cubicBezTo>
                          <a:pt x="104" y="34"/>
                          <a:pt x="104" y="34"/>
                          <a:pt x="104" y="34"/>
                        </a:cubicBezTo>
                        <a:cubicBezTo>
                          <a:pt x="104" y="34"/>
                          <a:pt x="104" y="34"/>
                          <a:pt x="104" y="34"/>
                        </a:cubicBezTo>
                        <a:cubicBezTo>
                          <a:pt x="104" y="34"/>
                          <a:pt x="103" y="36"/>
                          <a:pt x="102" y="36"/>
                        </a:cubicBezTo>
                        <a:cubicBezTo>
                          <a:pt x="102" y="36"/>
                          <a:pt x="102" y="36"/>
                          <a:pt x="102" y="36"/>
                        </a:cubicBezTo>
                        <a:close/>
                        <a:moveTo>
                          <a:pt x="95" y="43"/>
                        </a:moveTo>
                        <a:cubicBezTo>
                          <a:pt x="96" y="42"/>
                          <a:pt x="96" y="42"/>
                          <a:pt x="96" y="42"/>
                        </a:cubicBezTo>
                        <a:cubicBezTo>
                          <a:pt x="96" y="42"/>
                          <a:pt x="96" y="42"/>
                          <a:pt x="96" y="42"/>
                        </a:cubicBezTo>
                        <a:lnTo>
                          <a:pt x="95" y="43"/>
                        </a:lnTo>
                        <a:close/>
                        <a:moveTo>
                          <a:pt x="98" y="41"/>
                        </a:moveTo>
                        <a:cubicBezTo>
                          <a:pt x="98" y="40"/>
                          <a:pt x="98" y="40"/>
                          <a:pt x="98" y="40"/>
                        </a:cubicBezTo>
                        <a:cubicBezTo>
                          <a:pt x="99" y="40"/>
                          <a:pt x="99" y="40"/>
                          <a:pt x="99" y="40"/>
                        </a:cubicBezTo>
                        <a:lnTo>
                          <a:pt x="98" y="41"/>
                        </a:lnTo>
                        <a:close/>
                        <a:moveTo>
                          <a:pt x="93" y="43"/>
                        </a:moveTo>
                        <a:cubicBezTo>
                          <a:pt x="93" y="42"/>
                          <a:pt x="95" y="42"/>
                          <a:pt x="95" y="41"/>
                        </a:cubicBezTo>
                        <a:cubicBezTo>
                          <a:pt x="95" y="41"/>
                          <a:pt x="95" y="41"/>
                          <a:pt x="95" y="41"/>
                        </a:cubicBezTo>
                        <a:cubicBezTo>
                          <a:pt x="95" y="41"/>
                          <a:pt x="95" y="41"/>
                          <a:pt x="95" y="41"/>
                        </a:cubicBezTo>
                        <a:cubicBezTo>
                          <a:pt x="96" y="41"/>
                          <a:pt x="96" y="41"/>
                          <a:pt x="96" y="41"/>
                        </a:cubicBezTo>
                        <a:cubicBezTo>
                          <a:pt x="96" y="41"/>
                          <a:pt x="96" y="41"/>
                          <a:pt x="96" y="41"/>
                        </a:cubicBezTo>
                        <a:cubicBezTo>
                          <a:pt x="96" y="41"/>
                          <a:pt x="96" y="41"/>
                          <a:pt x="96" y="41"/>
                        </a:cubicBezTo>
                        <a:cubicBezTo>
                          <a:pt x="97" y="40"/>
                          <a:pt x="97" y="40"/>
                          <a:pt x="97" y="40"/>
                        </a:cubicBezTo>
                        <a:cubicBezTo>
                          <a:pt x="97" y="40"/>
                          <a:pt x="97" y="40"/>
                          <a:pt x="97" y="40"/>
                        </a:cubicBezTo>
                        <a:cubicBezTo>
                          <a:pt x="98" y="39"/>
                          <a:pt x="98" y="38"/>
                          <a:pt x="99" y="39"/>
                        </a:cubicBezTo>
                        <a:cubicBezTo>
                          <a:pt x="97" y="40"/>
                          <a:pt x="95" y="42"/>
                          <a:pt x="93" y="43"/>
                        </a:cubicBezTo>
                        <a:close/>
                        <a:moveTo>
                          <a:pt x="99" y="32"/>
                        </a:moveTo>
                        <a:cubicBezTo>
                          <a:pt x="99" y="32"/>
                          <a:pt x="99" y="32"/>
                          <a:pt x="99" y="32"/>
                        </a:cubicBezTo>
                        <a:cubicBezTo>
                          <a:pt x="99" y="32"/>
                          <a:pt x="100" y="33"/>
                          <a:pt x="99" y="34"/>
                        </a:cubicBezTo>
                        <a:cubicBezTo>
                          <a:pt x="99" y="34"/>
                          <a:pt x="99" y="34"/>
                          <a:pt x="99" y="34"/>
                        </a:cubicBezTo>
                        <a:cubicBezTo>
                          <a:pt x="99" y="34"/>
                          <a:pt x="99" y="34"/>
                          <a:pt x="99" y="34"/>
                        </a:cubicBezTo>
                        <a:cubicBezTo>
                          <a:pt x="99" y="34"/>
                          <a:pt x="99" y="34"/>
                          <a:pt x="99" y="34"/>
                        </a:cubicBezTo>
                        <a:cubicBezTo>
                          <a:pt x="99" y="34"/>
                          <a:pt x="99" y="33"/>
                          <a:pt x="99" y="33"/>
                        </a:cubicBezTo>
                        <a:cubicBezTo>
                          <a:pt x="98" y="33"/>
                          <a:pt x="98" y="33"/>
                          <a:pt x="98" y="34"/>
                        </a:cubicBezTo>
                        <a:cubicBezTo>
                          <a:pt x="98" y="33"/>
                          <a:pt x="99" y="33"/>
                          <a:pt x="99" y="32"/>
                        </a:cubicBezTo>
                        <a:close/>
                        <a:moveTo>
                          <a:pt x="97" y="36"/>
                        </a:moveTo>
                        <a:cubicBezTo>
                          <a:pt x="96" y="36"/>
                          <a:pt x="96" y="36"/>
                          <a:pt x="96" y="36"/>
                        </a:cubicBezTo>
                        <a:cubicBezTo>
                          <a:pt x="96" y="37"/>
                          <a:pt x="96" y="37"/>
                          <a:pt x="96" y="37"/>
                        </a:cubicBezTo>
                        <a:lnTo>
                          <a:pt x="97" y="36"/>
                        </a:lnTo>
                        <a:close/>
                        <a:moveTo>
                          <a:pt x="91" y="40"/>
                        </a:moveTo>
                        <a:cubicBezTo>
                          <a:pt x="91" y="40"/>
                          <a:pt x="91" y="40"/>
                          <a:pt x="91" y="40"/>
                        </a:cubicBezTo>
                        <a:cubicBezTo>
                          <a:pt x="92" y="40"/>
                          <a:pt x="93" y="39"/>
                          <a:pt x="93" y="39"/>
                        </a:cubicBezTo>
                        <a:cubicBezTo>
                          <a:pt x="93" y="39"/>
                          <a:pt x="93" y="38"/>
                          <a:pt x="93" y="38"/>
                        </a:cubicBezTo>
                        <a:cubicBezTo>
                          <a:pt x="93" y="38"/>
                          <a:pt x="93" y="38"/>
                          <a:pt x="93" y="38"/>
                        </a:cubicBezTo>
                        <a:cubicBezTo>
                          <a:pt x="92" y="38"/>
                          <a:pt x="92" y="38"/>
                          <a:pt x="92" y="39"/>
                        </a:cubicBezTo>
                        <a:cubicBezTo>
                          <a:pt x="92" y="38"/>
                          <a:pt x="92" y="39"/>
                          <a:pt x="91" y="38"/>
                        </a:cubicBezTo>
                        <a:cubicBezTo>
                          <a:pt x="92" y="38"/>
                          <a:pt x="93" y="38"/>
                          <a:pt x="92" y="37"/>
                        </a:cubicBezTo>
                        <a:cubicBezTo>
                          <a:pt x="93" y="37"/>
                          <a:pt x="93" y="37"/>
                          <a:pt x="93" y="37"/>
                        </a:cubicBezTo>
                        <a:cubicBezTo>
                          <a:pt x="93" y="38"/>
                          <a:pt x="93" y="38"/>
                          <a:pt x="93" y="38"/>
                        </a:cubicBezTo>
                        <a:cubicBezTo>
                          <a:pt x="93" y="39"/>
                          <a:pt x="93" y="37"/>
                          <a:pt x="94" y="37"/>
                        </a:cubicBezTo>
                        <a:cubicBezTo>
                          <a:pt x="94" y="37"/>
                          <a:pt x="94" y="37"/>
                          <a:pt x="94" y="37"/>
                        </a:cubicBezTo>
                        <a:cubicBezTo>
                          <a:pt x="94" y="37"/>
                          <a:pt x="93" y="37"/>
                          <a:pt x="93" y="37"/>
                        </a:cubicBezTo>
                        <a:cubicBezTo>
                          <a:pt x="93" y="37"/>
                          <a:pt x="94" y="37"/>
                          <a:pt x="95" y="37"/>
                        </a:cubicBezTo>
                        <a:cubicBezTo>
                          <a:pt x="95" y="37"/>
                          <a:pt x="94" y="37"/>
                          <a:pt x="94" y="37"/>
                        </a:cubicBezTo>
                        <a:cubicBezTo>
                          <a:pt x="94" y="37"/>
                          <a:pt x="94" y="37"/>
                          <a:pt x="94" y="37"/>
                        </a:cubicBezTo>
                        <a:cubicBezTo>
                          <a:pt x="94" y="37"/>
                          <a:pt x="94" y="37"/>
                          <a:pt x="94" y="37"/>
                        </a:cubicBezTo>
                        <a:cubicBezTo>
                          <a:pt x="93" y="38"/>
                          <a:pt x="93" y="38"/>
                          <a:pt x="93" y="38"/>
                        </a:cubicBezTo>
                        <a:cubicBezTo>
                          <a:pt x="93" y="38"/>
                          <a:pt x="94" y="38"/>
                          <a:pt x="94" y="38"/>
                        </a:cubicBezTo>
                        <a:cubicBezTo>
                          <a:pt x="95" y="37"/>
                          <a:pt x="95" y="37"/>
                          <a:pt x="95" y="37"/>
                        </a:cubicBezTo>
                        <a:cubicBezTo>
                          <a:pt x="95" y="38"/>
                          <a:pt x="95" y="38"/>
                          <a:pt x="95" y="38"/>
                        </a:cubicBezTo>
                        <a:cubicBezTo>
                          <a:pt x="96" y="37"/>
                          <a:pt x="97" y="37"/>
                          <a:pt x="98" y="36"/>
                        </a:cubicBezTo>
                        <a:cubicBezTo>
                          <a:pt x="98" y="36"/>
                          <a:pt x="99" y="35"/>
                          <a:pt x="99" y="35"/>
                        </a:cubicBezTo>
                        <a:cubicBezTo>
                          <a:pt x="99" y="35"/>
                          <a:pt x="98" y="36"/>
                          <a:pt x="98" y="36"/>
                        </a:cubicBezTo>
                        <a:cubicBezTo>
                          <a:pt x="96" y="38"/>
                          <a:pt x="94" y="39"/>
                          <a:pt x="92" y="40"/>
                        </a:cubicBezTo>
                        <a:cubicBezTo>
                          <a:pt x="91" y="40"/>
                          <a:pt x="91" y="40"/>
                          <a:pt x="91" y="40"/>
                        </a:cubicBezTo>
                        <a:close/>
                        <a:moveTo>
                          <a:pt x="90" y="37"/>
                        </a:moveTo>
                        <a:cubicBezTo>
                          <a:pt x="90" y="37"/>
                          <a:pt x="90" y="37"/>
                          <a:pt x="90" y="37"/>
                        </a:cubicBezTo>
                        <a:cubicBezTo>
                          <a:pt x="90" y="38"/>
                          <a:pt x="90" y="38"/>
                          <a:pt x="89" y="39"/>
                        </a:cubicBezTo>
                        <a:cubicBezTo>
                          <a:pt x="90" y="39"/>
                          <a:pt x="90" y="38"/>
                          <a:pt x="90" y="37"/>
                        </a:cubicBezTo>
                        <a:close/>
                        <a:moveTo>
                          <a:pt x="88" y="49"/>
                        </a:moveTo>
                        <a:cubicBezTo>
                          <a:pt x="88" y="48"/>
                          <a:pt x="88" y="49"/>
                          <a:pt x="89" y="48"/>
                        </a:cubicBezTo>
                        <a:cubicBezTo>
                          <a:pt x="89" y="49"/>
                          <a:pt x="89" y="49"/>
                          <a:pt x="89" y="49"/>
                        </a:cubicBezTo>
                        <a:cubicBezTo>
                          <a:pt x="88" y="49"/>
                          <a:pt x="88" y="49"/>
                          <a:pt x="88" y="49"/>
                        </a:cubicBezTo>
                        <a:cubicBezTo>
                          <a:pt x="87" y="49"/>
                          <a:pt x="87" y="49"/>
                          <a:pt x="87" y="49"/>
                        </a:cubicBezTo>
                        <a:cubicBezTo>
                          <a:pt x="87" y="49"/>
                          <a:pt x="88" y="48"/>
                          <a:pt x="88" y="49"/>
                        </a:cubicBezTo>
                        <a:close/>
                        <a:moveTo>
                          <a:pt x="72" y="22"/>
                        </a:moveTo>
                        <a:cubicBezTo>
                          <a:pt x="73" y="22"/>
                          <a:pt x="73" y="22"/>
                          <a:pt x="73" y="22"/>
                        </a:cubicBezTo>
                        <a:cubicBezTo>
                          <a:pt x="72" y="22"/>
                          <a:pt x="72" y="22"/>
                          <a:pt x="72" y="22"/>
                        </a:cubicBezTo>
                        <a:close/>
                        <a:moveTo>
                          <a:pt x="57" y="13"/>
                        </a:moveTo>
                        <a:cubicBezTo>
                          <a:pt x="58" y="13"/>
                          <a:pt x="57" y="15"/>
                          <a:pt x="57" y="15"/>
                        </a:cubicBezTo>
                        <a:cubicBezTo>
                          <a:pt x="57" y="16"/>
                          <a:pt x="57" y="16"/>
                          <a:pt x="57" y="16"/>
                        </a:cubicBezTo>
                        <a:cubicBezTo>
                          <a:pt x="57" y="15"/>
                          <a:pt x="57" y="15"/>
                          <a:pt x="57" y="14"/>
                        </a:cubicBezTo>
                        <a:lnTo>
                          <a:pt x="57" y="13"/>
                        </a:lnTo>
                        <a:close/>
                        <a:moveTo>
                          <a:pt x="2" y="69"/>
                        </a:moveTo>
                        <a:cubicBezTo>
                          <a:pt x="2" y="67"/>
                          <a:pt x="2" y="67"/>
                          <a:pt x="2" y="67"/>
                        </a:cubicBezTo>
                        <a:cubicBezTo>
                          <a:pt x="2" y="68"/>
                          <a:pt x="2" y="68"/>
                          <a:pt x="2" y="68"/>
                        </a:cubicBezTo>
                        <a:lnTo>
                          <a:pt x="2" y="69"/>
                        </a:lnTo>
                        <a:close/>
                        <a:moveTo>
                          <a:pt x="2" y="58"/>
                        </a:moveTo>
                        <a:cubicBezTo>
                          <a:pt x="2" y="57"/>
                          <a:pt x="2" y="57"/>
                          <a:pt x="3" y="56"/>
                        </a:cubicBezTo>
                        <a:cubicBezTo>
                          <a:pt x="3" y="57"/>
                          <a:pt x="3" y="57"/>
                          <a:pt x="2" y="58"/>
                        </a:cubicBezTo>
                        <a:close/>
                        <a:moveTo>
                          <a:pt x="6" y="73"/>
                        </a:moveTo>
                        <a:cubicBezTo>
                          <a:pt x="7" y="73"/>
                          <a:pt x="7" y="72"/>
                          <a:pt x="7" y="73"/>
                        </a:cubicBezTo>
                        <a:cubicBezTo>
                          <a:pt x="7" y="73"/>
                          <a:pt x="7" y="72"/>
                          <a:pt x="6" y="73"/>
                        </a:cubicBezTo>
                        <a:close/>
                        <a:moveTo>
                          <a:pt x="55" y="43"/>
                        </a:moveTo>
                        <a:cubicBezTo>
                          <a:pt x="54" y="42"/>
                          <a:pt x="55" y="40"/>
                          <a:pt x="55" y="39"/>
                        </a:cubicBezTo>
                        <a:cubicBezTo>
                          <a:pt x="56" y="40"/>
                          <a:pt x="55" y="42"/>
                          <a:pt x="55" y="43"/>
                        </a:cubicBezTo>
                        <a:close/>
                        <a:moveTo>
                          <a:pt x="10" y="73"/>
                        </a:moveTo>
                        <a:cubicBezTo>
                          <a:pt x="9" y="72"/>
                          <a:pt x="9" y="71"/>
                          <a:pt x="9" y="71"/>
                        </a:cubicBezTo>
                        <a:cubicBezTo>
                          <a:pt x="9" y="72"/>
                          <a:pt x="10" y="73"/>
                          <a:pt x="11" y="74"/>
                        </a:cubicBezTo>
                        <a:cubicBezTo>
                          <a:pt x="10" y="75"/>
                          <a:pt x="11" y="73"/>
                          <a:pt x="10" y="73"/>
                        </a:cubicBezTo>
                        <a:close/>
                        <a:moveTo>
                          <a:pt x="11" y="75"/>
                        </a:moveTo>
                        <a:cubicBezTo>
                          <a:pt x="11" y="75"/>
                          <a:pt x="11" y="75"/>
                          <a:pt x="11" y="75"/>
                        </a:cubicBezTo>
                        <a:cubicBezTo>
                          <a:pt x="12" y="75"/>
                          <a:pt x="12" y="75"/>
                          <a:pt x="12" y="75"/>
                        </a:cubicBezTo>
                        <a:lnTo>
                          <a:pt x="11" y="75"/>
                        </a:lnTo>
                        <a:close/>
                        <a:moveTo>
                          <a:pt x="15" y="78"/>
                        </a:moveTo>
                        <a:cubicBezTo>
                          <a:pt x="14" y="77"/>
                          <a:pt x="14" y="77"/>
                          <a:pt x="14" y="77"/>
                        </a:cubicBezTo>
                        <a:cubicBezTo>
                          <a:pt x="15" y="77"/>
                          <a:pt x="15" y="77"/>
                          <a:pt x="15" y="77"/>
                        </a:cubicBezTo>
                        <a:lnTo>
                          <a:pt x="15" y="78"/>
                        </a:lnTo>
                        <a:close/>
                        <a:moveTo>
                          <a:pt x="14" y="76"/>
                        </a:moveTo>
                        <a:cubicBezTo>
                          <a:pt x="15" y="75"/>
                          <a:pt x="15" y="76"/>
                          <a:pt x="15" y="76"/>
                        </a:cubicBezTo>
                        <a:cubicBezTo>
                          <a:pt x="15" y="76"/>
                          <a:pt x="15" y="77"/>
                          <a:pt x="14" y="76"/>
                        </a:cubicBezTo>
                        <a:close/>
                        <a:moveTo>
                          <a:pt x="20" y="78"/>
                        </a:moveTo>
                        <a:cubicBezTo>
                          <a:pt x="19" y="77"/>
                          <a:pt x="19" y="78"/>
                          <a:pt x="19" y="78"/>
                        </a:cubicBezTo>
                        <a:cubicBezTo>
                          <a:pt x="19" y="78"/>
                          <a:pt x="19" y="78"/>
                          <a:pt x="19" y="78"/>
                        </a:cubicBezTo>
                        <a:cubicBezTo>
                          <a:pt x="18" y="78"/>
                          <a:pt x="17" y="78"/>
                          <a:pt x="16" y="77"/>
                        </a:cubicBezTo>
                        <a:cubicBezTo>
                          <a:pt x="16" y="77"/>
                          <a:pt x="17" y="78"/>
                          <a:pt x="18" y="78"/>
                        </a:cubicBezTo>
                        <a:cubicBezTo>
                          <a:pt x="18" y="78"/>
                          <a:pt x="18" y="77"/>
                          <a:pt x="18" y="77"/>
                        </a:cubicBezTo>
                        <a:cubicBezTo>
                          <a:pt x="17" y="77"/>
                          <a:pt x="17" y="77"/>
                          <a:pt x="17" y="77"/>
                        </a:cubicBezTo>
                        <a:cubicBezTo>
                          <a:pt x="17" y="76"/>
                          <a:pt x="17" y="77"/>
                          <a:pt x="17" y="77"/>
                        </a:cubicBezTo>
                        <a:cubicBezTo>
                          <a:pt x="17" y="76"/>
                          <a:pt x="17" y="76"/>
                          <a:pt x="17" y="76"/>
                        </a:cubicBezTo>
                        <a:cubicBezTo>
                          <a:pt x="16" y="76"/>
                          <a:pt x="16" y="76"/>
                          <a:pt x="16" y="76"/>
                        </a:cubicBezTo>
                        <a:cubicBezTo>
                          <a:pt x="16" y="76"/>
                          <a:pt x="17" y="76"/>
                          <a:pt x="17" y="76"/>
                        </a:cubicBezTo>
                        <a:cubicBezTo>
                          <a:pt x="16" y="75"/>
                          <a:pt x="15" y="75"/>
                          <a:pt x="14" y="75"/>
                        </a:cubicBezTo>
                        <a:cubicBezTo>
                          <a:pt x="14" y="75"/>
                          <a:pt x="14" y="75"/>
                          <a:pt x="14" y="75"/>
                        </a:cubicBezTo>
                        <a:cubicBezTo>
                          <a:pt x="15" y="75"/>
                          <a:pt x="15" y="74"/>
                          <a:pt x="15" y="75"/>
                        </a:cubicBezTo>
                        <a:cubicBezTo>
                          <a:pt x="16" y="74"/>
                          <a:pt x="18" y="75"/>
                          <a:pt x="19" y="75"/>
                        </a:cubicBezTo>
                        <a:cubicBezTo>
                          <a:pt x="19" y="76"/>
                          <a:pt x="20" y="77"/>
                          <a:pt x="20" y="78"/>
                        </a:cubicBezTo>
                        <a:close/>
                        <a:moveTo>
                          <a:pt x="47" y="90"/>
                        </a:moveTo>
                        <a:cubicBezTo>
                          <a:pt x="47" y="90"/>
                          <a:pt x="47" y="90"/>
                          <a:pt x="47" y="90"/>
                        </a:cubicBezTo>
                        <a:cubicBezTo>
                          <a:pt x="46" y="90"/>
                          <a:pt x="46" y="90"/>
                          <a:pt x="46" y="90"/>
                        </a:cubicBezTo>
                        <a:cubicBezTo>
                          <a:pt x="46" y="90"/>
                          <a:pt x="46" y="90"/>
                          <a:pt x="46" y="90"/>
                        </a:cubicBezTo>
                        <a:cubicBezTo>
                          <a:pt x="46" y="90"/>
                          <a:pt x="46" y="90"/>
                          <a:pt x="46" y="90"/>
                        </a:cubicBezTo>
                        <a:cubicBezTo>
                          <a:pt x="46" y="90"/>
                          <a:pt x="46" y="90"/>
                          <a:pt x="46" y="90"/>
                        </a:cubicBezTo>
                        <a:cubicBezTo>
                          <a:pt x="46" y="90"/>
                          <a:pt x="46" y="90"/>
                          <a:pt x="46" y="90"/>
                        </a:cubicBezTo>
                        <a:cubicBezTo>
                          <a:pt x="46" y="90"/>
                          <a:pt x="46" y="90"/>
                          <a:pt x="46" y="90"/>
                        </a:cubicBezTo>
                        <a:cubicBezTo>
                          <a:pt x="47" y="89"/>
                          <a:pt x="47" y="89"/>
                          <a:pt x="47" y="89"/>
                        </a:cubicBezTo>
                        <a:cubicBezTo>
                          <a:pt x="47" y="89"/>
                          <a:pt x="47" y="89"/>
                          <a:pt x="47" y="89"/>
                        </a:cubicBezTo>
                        <a:cubicBezTo>
                          <a:pt x="47" y="89"/>
                          <a:pt x="47" y="89"/>
                          <a:pt x="47" y="89"/>
                        </a:cubicBezTo>
                        <a:cubicBezTo>
                          <a:pt x="47" y="89"/>
                          <a:pt x="47" y="89"/>
                          <a:pt x="47" y="89"/>
                        </a:cubicBezTo>
                        <a:cubicBezTo>
                          <a:pt x="48" y="89"/>
                          <a:pt x="48" y="89"/>
                          <a:pt x="48" y="89"/>
                        </a:cubicBezTo>
                        <a:lnTo>
                          <a:pt x="47" y="90"/>
                        </a:lnTo>
                        <a:close/>
                        <a:moveTo>
                          <a:pt x="48" y="89"/>
                        </a:moveTo>
                        <a:cubicBezTo>
                          <a:pt x="48" y="89"/>
                          <a:pt x="48" y="88"/>
                          <a:pt x="48" y="88"/>
                        </a:cubicBezTo>
                        <a:cubicBezTo>
                          <a:pt x="48" y="88"/>
                          <a:pt x="48" y="89"/>
                          <a:pt x="48" y="89"/>
                        </a:cubicBezTo>
                        <a:close/>
                        <a:moveTo>
                          <a:pt x="49" y="79"/>
                        </a:moveTo>
                        <a:cubicBezTo>
                          <a:pt x="49" y="79"/>
                          <a:pt x="49" y="79"/>
                          <a:pt x="49" y="79"/>
                        </a:cubicBezTo>
                        <a:cubicBezTo>
                          <a:pt x="49" y="79"/>
                          <a:pt x="49" y="79"/>
                          <a:pt x="49" y="79"/>
                        </a:cubicBezTo>
                        <a:cubicBezTo>
                          <a:pt x="49" y="79"/>
                          <a:pt x="50" y="79"/>
                          <a:pt x="50" y="79"/>
                        </a:cubicBezTo>
                        <a:cubicBezTo>
                          <a:pt x="49" y="79"/>
                          <a:pt x="49" y="79"/>
                          <a:pt x="49" y="79"/>
                        </a:cubicBezTo>
                        <a:close/>
                        <a:moveTo>
                          <a:pt x="51" y="87"/>
                        </a:moveTo>
                        <a:cubicBezTo>
                          <a:pt x="51" y="87"/>
                          <a:pt x="51" y="87"/>
                          <a:pt x="51" y="87"/>
                        </a:cubicBezTo>
                        <a:cubicBezTo>
                          <a:pt x="52" y="87"/>
                          <a:pt x="52" y="87"/>
                          <a:pt x="52" y="87"/>
                        </a:cubicBezTo>
                        <a:cubicBezTo>
                          <a:pt x="52" y="87"/>
                          <a:pt x="52" y="87"/>
                          <a:pt x="52" y="87"/>
                        </a:cubicBezTo>
                        <a:lnTo>
                          <a:pt x="51" y="87"/>
                        </a:lnTo>
                        <a:close/>
                        <a:moveTo>
                          <a:pt x="50" y="76"/>
                        </a:moveTo>
                        <a:cubicBezTo>
                          <a:pt x="46" y="78"/>
                          <a:pt x="41" y="79"/>
                          <a:pt x="36" y="78"/>
                        </a:cubicBezTo>
                        <a:cubicBezTo>
                          <a:pt x="32" y="76"/>
                          <a:pt x="27" y="73"/>
                          <a:pt x="26" y="69"/>
                        </a:cubicBezTo>
                        <a:cubicBezTo>
                          <a:pt x="25" y="67"/>
                          <a:pt x="23" y="67"/>
                          <a:pt x="21" y="66"/>
                        </a:cubicBezTo>
                        <a:cubicBezTo>
                          <a:pt x="21" y="69"/>
                          <a:pt x="21" y="69"/>
                          <a:pt x="21" y="69"/>
                        </a:cubicBezTo>
                        <a:cubicBezTo>
                          <a:pt x="21" y="69"/>
                          <a:pt x="21" y="68"/>
                          <a:pt x="20" y="68"/>
                        </a:cubicBezTo>
                        <a:cubicBezTo>
                          <a:pt x="20" y="69"/>
                          <a:pt x="20" y="69"/>
                          <a:pt x="20" y="69"/>
                        </a:cubicBezTo>
                        <a:cubicBezTo>
                          <a:pt x="19" y="69"/>
                          <a:pt x="19" y="69"/>
                          <a:pt x="19" y="69"/>
                        </a:cubicBezTo>
                        <a:cubicBezTo>
                          <a:pt x="19" y="69"/>
                          <a:pt x="18" y="69"/>
                          <a:pt x="19" y="70"/>
                        </a:cubicBezTo>
                        <a:cubicBezTo>
                          <a:pt x="19" y="70"/>
                          <a:pt x="19" y="70"/>
                          <a:pt x="19" y="70"/>
                        </a:cubicBezTo>
                        <a:cubicBezTo>
                          <a:pt x="18" y="70"/>
                          <a:pt x="19" y="71"/>
                          <a:pt x="19" y="72"/>
                        </a:cubicBezTo>
                        <a:cubicBezTo>
                          <a:pt x="18" y="72"/>
                          <a:pt x="18" y="72"/>
                          <a:pt x="18" y="72"/>
                        </a:cubicBezTo>
                        <a:cubicBezTo>
                          <a:pt x="18" y="72"/>
                          <a:pt x="18" y="73"/>
                          <a:pt x="18" y="74"/>
                        </a:cubicBezTo>
                        <a:cubicBezTo>
                          <a:pt x="18" y="74"/>
                          <a:pt x="18" y="74"/>
                          <a:pt x="18" y="74"/>
                        </a:cubicBezTo>
                        <a:cubicBezTo>
                          <a:pt x="18" y="74"/>
                          <a:pt x="18" y="74"/>
                          <a:pt x="18" y="74"/>
                        </a:cubicBezTo>
                        <a:cubicBezTo>
                          <a:pt x="18" y="74"/>
                          <a:pt x="18" y="74"/>
                          <a:pt x="18" y="74"/>
                        </a:cubicBezTo>
                        <a:cubicBezTo>
                          <a:pt x="19" y="75"/>
                          <a:pt x="19" y="75"/>
                          <a:pt x="19" y="75"/>
                        </a:cubicBezTo>
                        <a:cubicBezTo>
                          <a:pt x="17" y="74"/>
                          <a:pt x="17" y="74"/>
                          <a:pt x="17" y="74"/>
                        </a:cubicBezTo>
                        <a:cubicBezTo>
                          <a:pt x="18" y="74"/>
                          <a:pt x="18" y="74"/>
                          <a:pt x="18" y="74"/>
                        </a:cubicBezTo>
                        <a:cubicBezTo>
                          <a:pt x="18" y="74"/>
                          <a:pt x="18" y="74"/>
                          <a:pt x="18" y="74"/>
                        </a:cubicBezTo>
                        <a:cubicBezTo>
                          <a:pt x="16" y="72"/>
                          <a:pt x="16" y="72"/>
                          <a:pt x="16" y="72"/>
                        </a:cubicBezTo>
                        <a:cubicBezTo>
                          <a:pt x="15" y="73"/>
                          <a:pt x="15" y="73"/>
                          <a:pt x="15" y="73"/>
                        </a:cubicBezTo>
                        <a:cubicBezTo>
                          <a:pt x="15" y="72"/>
                          <a:pt x="15" y="72"/>
                          <a:pt x="15" y="72"/>
                        </a:cubicBezTo>
                        <a:cubicBezTo>
                          <a:pt x="15" y="72"/>
                          <a:pt x="15" y="72"/>
                          <a:pt x="15" y="72"/>
                        </a:cubicBezTo>
                        <a:cubicBezTo>
                          <a:pt x="14" y="72"/>
                          <a:pt x="14" y="70"/>
                          <a:pt x="13" y="70"/>
                        </a:cubicBezTo>
                        <a:cubicBezTo>
                          <a:pt x="14" y="72"/>
                          <a:pt x="14" y="72"/>
                          <a:pt x="14" y="72"/>
                        </a:cubicBezTo>
                        <a:cubicBezTo>
                          <a:pt x="14" y="73"/>
                          <a:pt x="14" y="73"/>
                          <a:pt x="14" y="73"/>
                        </a:cubicBezTo>
                        <a:cubicBezTo>
                          <a:pt x="14" y="72"/>
                          <a:pt x="14" y="72"/>
                          <a:pt x="14" y="72"/>
                        </a:cubicBezTo>
                        <a:cubicBezTo>
                          <a:pt x="13" y="73"/>
                          <a:pt x="13" y="73"/>
                          <a:pt x="13" y="73"/>
                        </a:cubicBezTo>
                        <a:cubicBezTo>
                          <a:pt x="13" y="73"/>
                          <a:pt x="14" y="73"/>
                          <a:pt x="14" y="73"/>
                        </a:cubicBezTo>
                        <a:cubicBezTo>
                          <a:pt x="14" y="73"/>
                          <a:pt x="14" y="73"/>
                          <a:pt x="14" y="73"/>
                        </a:cubicBezTo>
                        <a:cubicBezTo>
                          <a:pt x="14" y="73"/>
                          <a:pt x="14" y="73"/>
                          <a:pt x="14" y="73"/>
                        </a:cubicBezTo>
                        <a:cubicBezTo>
                          <a:pt x="15" y="73"/>
                          <a:pt x="14" y="73"/>
                          <a:pt x="15" y="73"/>
                        </a:cubicBezTo>
                        <a:cubicBezTo>
                          <a:pt x="15" y="74"/>
                          <a:pt x="15" y="74"/>
                          <a:pt x="15" y="74"/>
                        </a:cubicBezTo>
                        <a:cubicBezTo>
                          <a:pt x="15" y="73"/>
                          <a:pt x="14" y="73"/>
                          <a:pt x="14" y="73"/>
                        </a:cubicBezTo>
                        <a:cubicBezTo>
                          <a:pt x="13" y="74"/>
                          <a:pt x="14" y="74"/>
                          <a:pt x="13" y="74"/>
                        </a:cubicBezTo>
                        <a:cubicBezTo>
                          <a:pt x="13" y="73"/>
                          <a:pt x="12" y="72"/>
                          <a:pt x="12" y="72"/>
                        </a:cubicBezTo>
                        <a:cubicBezTo>
                          <a:pt x="12" y="72"/>
                          <a:pt x="12" y="72"/>
                          <a:pt x="12" y="72"/>
                        </a:cubicBezTo>
                        <a:cubicBezTo>
                          <a:pt x="12" y="72"/>
                          <a:pt x="12" y="72"/>
                          <a:pt x="12" y="72"/>
                        </a:cubicBezTo>
                        <a:cubicBezTo>
                          <a:pt x="12" y="72"/>
                          <a:pt x="12" y="72"/>
                          <a:pt x="12" y="72"/>
                        </a:cubicBezTo>
                        <a:cubicBezTo>
                          <a:pt x="12" y="72"/>
                          <a:pt x="12" y="72"/>
                          <a:pt x="13" y="72"/>
                        </a:cubicBezTo>
                        <a:cubicBezTo>
                          <a:pt x="12" y="71"/>
                          <a:pt x="12" y="71"/>
                          <a:pt x="12" y="71"/>
                        </a:cubicBezTo>
                        <a:cubicBezTo>
                          <a:pt x="11" y="71"/>
                          <a:pt x="11" y="71"/>
                          <a:pt x="11" y="71"/>
                        </a:cubicBezTo>
                        <a:cubicBezTo>
                          <a:pt x="11" y="71"/>
                          <a:pt x="11" y="71"/>
                          <a:pt x="11" y="71"/>
                        </a:cubicBezTo>
                        <a:cubicBezTo>
                          <a:pt x="11" y="71"/>
                          <a:pt x="11" y="71"/>
                          <a:pt x="11" y="71"/>
                        </a:cubicBezTo>
                        <a:cubicBezTo>
                          <a:pt x="10" y="72"/>
                          <a:pt x="11" y="72"/>
                          <a:pt x="11" y="73"/>
                        </a:cubicBezTo>
                        <a:cubicBezTo>
                          <a:pt x="11" y="73"/>
                          <a:pt x="11" y="73"/>
                          <a:pt x="11" y="73"/>
                        </a:cubicBezTo>
                        <a:cubicBezTo>
                          <a:pt x="12" y="73"/>
                          <a:pt x="12" y="74"/>
                          <a:pt x="12" y="74"/>
                        </a:cubicBezTo>
                        <a:cubicBezTo>
                          <a:pt x="13" y="75"/>
                          <a:pt x="13" y="75"/>
                          <a:pt x="13" y="75"/>
                        </a:cubicBezTo>
                        <a:cubicBezTo>
                          <a:pt x="13" y="75"/>
                          <a:pt x="13" y="75"/>
                          <a:pt x="12" y="74"/>
                        </a:cubicBezTo>
                        <a:cubicBezTo>
                          <a:pt x="12" y="74"/>
                          <a:pt x="12" y="73"/>
                          <a:pt x="11" y="73"/>
                        </a:cubicBezTo>
                        <a:cubicBezTo>
                          <a:pt x="11" y="73"/>
                          <a:pt x="11" y="73"/>
                          <a:pt x="11" y="73"/>
                        </a:cubicBezTo>
                        <a:cubicBezTo>
                          <a:pt x="11" y="73"/>
                          <a:pt x="11" y="73"/>
                          <a:pt x="11" y="73"/>
                        </a:cubicBezTo>
                        <a:cubicBezTo>
                          <a:pt x="11" y="72"/>
                          <a:pt x="10" y="70"/>
                          <a:pt x="9" y="69"/>
                        </a:cubicBezTo>
                        <a:cubicBezTo>
                          <a:pt x="10" y="70"/>
                          <a:pt x="10" y="69"/>
                          <a:pt x="10" y="70"/>
                        </a:cubicBezTo>
                        <a:cubicBezTo>
                          <a:pt x="11" y="70"/>
                          <a:pt x="10" y="69"/>
                          <a:pt x="10" y="69"/>
                        </a:cubicBezTo>
                        <a:cubicBezTo>
                          <a:pt x="10" y="69"/>
                          <a:pt x="10" y="69"/>
                          <a:pt x="9" y="69"/>
                        </a:cubicBezTo>
                        <a:cubicBezTo>
                          <a:pt x="9" y="69"/>
                          <a:pt x="9" y="68"/>
                          <a:pt x="9" y="68"/>
                        </a:cubicBezTo>
                        <a:cubicBezTo>
                          <a:pt x="9" y="68"/>
                          <a:pt x="9" y="68"/>
                          <a:pt x="9" y="68"/>
                        </a:cubicBezTo>
                        <a:cubicBezTo>
                          <a:pt x="10" y="68"/>
                          <a:pt x="10" y="68"/>
                          <a:pt x="10" y="68"/>
                        </a:cubicBezTo>
                        <a:cubicBezTo>
                          <a:pt x="9" y="67"/>
                          <a:pt x="9" y="67"/>
                          <a:pt x="9" y="67"/>
                        </a:cubicBezTo>
                        <a:cubicBezTo>
                          <a:pt x="10" y="67"/>
                          <a:pt x="10" y="66"/>
                          <a:pt x="10" y="67"/>
                        </a:cubicBezTo>
                        <a:cubicBezTo>
                          <a:pt x="10" y="67"/>
                          <a:pt x="10" y="67"/>
                          <a:pt x="11" y="67"/>
                        </a:cubicBezTo>
                        <a:cubicBezTo>
                          <a:pt x="11" y="67"/>
                          <a:pt x="11" y="67"/>
                          <a:pt x="11" y="66"/>
                        </a:cubicBezTo>
                        <a:cubicBezTo>
                          <a:pt x="11" y="66"/>
                          <a:pt x="10" y="66"/>
                          <a:pt x="10" y="66"/>
                        </a:cubicBezTo>
                        <a:cubicBezTo>
                          <a:pt x="10" y="66"/>
                          <a:pt x="10" y="66"/>
                          <a:pt x="10" y="66"/>
                        </a:cubicBezTo>
                        <a:cubicBezTo>
                          <a:pt x="10" y="66"/>
                          <a:pt x="10" y="66"/>
                          <a:pt x="10" y="66"/>
                        </a:cubicBezTo>
                        <a:cubicBezTo>
                          <a:pt x="11" y="66"/>
                          <a:pt x="11" y="66"/>
                          <a:pt x="11" y="66"/>
                        </a:cubicBezTo>
                        <a:cubicBezTo>
                          <a:pt x="11" y="67"/>
                          <a:pt x="11" y="67"/>
                          <a:pt x="12" y="67"/>
                        </a:cubicBezTo>
                        <a:cubicBezTo>
                          <a:pt x="12" y="67"/>
                          <a:pt x="12" y="67"/>
                          <a:pt x="12" y="67"/>
                        </a:cubicBezTo>
                        <a:cubicBezTo>
                          <a:pt x="12" y="67"/>
                          <a:pt x="11" y="66"/>
                          <a:pt x="12" y="66"/>
                        </a:cubicBezTo>
                        <a:cubicBezTo>
                          <a:pt x="11" y="65"/>
                          <a:pt x="11" y="64"/>
                          <a:pt x="10" y="62"/>
                        </a:cubicBezTo>
                        <a:cubicBezTo>
                          <a:pt x="11" y="62"/>
                          <a:pt x="11" y="62"/>
                          <a:pt x="11" y="62"/>
                        </a:cubicBezTo>
                        <a:cubicBezTo>
                          <a:pt x="11" y="61"/>
                          <a:pt x="11" y="61"/>
                          <a:pt x="11" y="61"/>
                        </a:cubicBezTo>
                        <a:cubicBezTo>
                          <a:pt x="11" y="61"/>
                          <a:pt x="11" y="61"/>
                          <a:pt x="11" y="61"/>
                        </a:cubicBezTo>
                        <a:cubicBezTo>
                          <a:pt x="11" y="58"/>
                          <a:pt x="11" y="54"/>
                          <a:pt x="13" y="52"/>
                        </a:cubicBezTo>
                        <a:cubicBezTo>
                          <a:pt x="15" y="48"/>
                          <a:pt x="17" y="46"/>
                          <a:pt x="21" y="44"/>
                        </a:cubicBezTo>
                        <a:cubicBezTo>
                          <a:pt x="22" y="44"/>
                          <a:pt x="24" y="43"/>
                          <a:pt x="25" y="42"/>
                        </a:cubicBezTo>
                        <a:cubicBezTo>
                          <a:pt x="25" y="42"/>
                          <a:pt x="25" y="42"/>
                          <a:pt x="25" y="42"/>
                        </a:cubicBezTo>
                        <a:cubicBezTo>
                          <a:pt x="25" y="41"/>
                          <a:pt x="25" y="42"/>
                          <a:pt x="24" y="41"/>
                        </a:cubicBezTo>
                        <a:cubicBezTo>
                          <a:pt x="24" y="41"/>
                          <a:pt x="24" y="41"/>
                          <a:pt x="24" y="41"/>
                        </a:cubicBezTo>
                        <a:cubicBezTo>
                          <a:pt x="24" y="41"/>
                          <a:pt x="24" y="41"/>
                          <a:pt x="24" y="41"/>
                        </a:cubicBezTo>
                        <a:cubicBezTo>
                          <a:pt x="25" y="40"/>
                          <a:pt x="27" y="40"/>
                          <a:pt x="28" y="39"/>
                        </a:cubicBezTo>
                        <a:cubicBezTo>
                          <a:pt x="29" y="39"/>
                          <a:pt x="29" y="39"/>
                          <a:pt x="29" y="39"/>
                        </a:cubicBezTo>
                        <a:cubicBezTo>
                          <a:pt x="30" y="39"/>
                          <a:pt x="30" y="39"/>
                          <a:pt x="31" y="38"/>
                        </a:cubicBezTo>
                        <a:cubicBezTo>
                          <a:pt x="30" y="36"/>
                          <a:pt x="32" y="36"/>
                          <a:pt x="31" y="34"/>
                        </a:cubicBezTo>
                        <a:cubicBezTo>
                          <a:pt x="30" y="34"/>
                          <a:pt x="30" y="33"/>
                          <a:pt x="29" y="34"/>
                        </a:cubicBezTo>
                        <a:cubicBezTo>
                          <a:pt x="29" y="35"/>
                          <a:pt x="28" y="33"/>
                          <a:pt x="27" y="33"/>
                        </a:cubicBezTo>
                        <a:cubicBezTo>
                          <a:pt x="24" y="30"/>
                          <a:pt x="24" y="25"/>
                          <a:pt x="25" y="21"/>
                        </a:cubicBezTo>
                        <a:cubicBezTo>
                          <a:pt x="26" y="20"/>
                          <a:pt x="27" y="20"/>
                          <a:pt x="27" y="19"/>
                        </a:cubicBezTo>
                        <a:cubicBezTo>
                          <a:pt x="27" y="19"/>
                          <a:pt x="27" y="19"/>
                          <a:pt x="27" y="19"/>
                        </a:cubicBezTo>
                        <a:cubicBezTo>
                          <a:pt x="30" y="16"/>
                          <a:pt x="30" y="22"/>
                          <a:pt x="32" y="23"/>
                        </a:cubicBezTo>
                        <a:cubicBezTo>
                          <a:pt x="33" y="23"/>
                          <a:pt x="33" y="24"/>
                          <a:pt x="34" y="24"/>
                        </a:cubicBezTo>
                        <a:cubicBezTo>
                          <a:pt x="34" y="24"/>
                          <a:pt x="34" y="24"/>
                          <a:pt x="34" y="24"/>
                        </a:cubicBezTo>
                        <a:cubicBezTo>
                          <a:pt x="36" y="24"/>
                          <a:pt x="37" y="23"/>
                          <a:pt x="38" y="23"/>
                        </a:cubicBezTo>
                        <a:cubicBezTo>
                          <a:pt x="39" y="23"/>
                          <a:pt x="39" y="23"/>
                          <a:pt x="39" y="23"/>
                        </a:cubicBezTo>
                        <a:cubicBezTo>
                          <a:pt x="39" y="23"/>
                          <a:pt x="39" y="23"/>
                          <a:pt x="39" y="23"/>
                        </a:cubicBezTo>
                        <a:cubicBezTo>
                          <a:pt x="43" y="18"/>
                          <a:pt x="33" y="10"/>
                          <a:pt x="42" y="7"/>
                        </a:cubicBezTo>
                        <a:cubicBezTo>
                          <a:pt x="46" y="7"/>
                          <a:pt x="49" y="7"/>
                          <a:pt x="51" y="10"/>
                        </a:cubicBezTo>
                        <a:cubicBezTo>
                          <a:pt x="51" y="12"/>
                          <a:pt x="53" y="14"/>
                          <a:pt x="53" y="16"/>
                        </a:cubicBezTo>
                        <a:cubicBezTo>
                          <a:pt x="53" y="16"/>
                          <a:pt x="53" y="16"/>
                          <a:pt x="53" y="16"/>
                        </a:cubicBezTo>
                        <a:cubicBezTo>
                          <a:pt x="51" y="17"/>
                          <a:pt x="49" y="16"/>
                          <a:pt x="48" y="17"/>
                        </a:cubicBezTo>
                        <a:cubicBezTo>
                          <a:pt x="48" y="17"/>
                          <a:pt x="48" y="17"/>
                          <a:pt x="48" y="17"/>
                        </a:cubicBezTo>
                        <a:cubicBezTo>
                          <a:pt x="48" y="17"/>
                          <a:pt x="48" y="17"/>
                          <a:pt x="48" y="17"/>
                        </a:cubicBezTo>
                        <a:cubicBezTo>
                          <a:pt x="48" y="17"/>
                          <a:pt x="47" y="17"/>
                          <a:pt x="47" y="17"/>
                        </a:cubicBezTo>
                        <a:cubicBezTo>
                          <a:pt x="47" y="17"/>
                          <a:pt x="47" y="17"/>
                          <a:pt x="47" y="17"/>
                        </a:cubicBezTo>
                        <a:cubicBezTo>
                          <a:pt x="46" y="17"/>
                          <a:pt x="45" y="18"/>
                          <a:pt x="44" y="18"/>
                        </a:cubicBezTo>
                        <a:cubicBezTo>
                          <a:pt x="44" y="20"/>
                          <a:pt x="42" y="20"/>
                          <a:pt x="42" y="22"/>
                        </a:cubicBezTo>
                        <a:cubicBezTo>
                          <a:pt x="43" y="22"/>
                          <a:pt x="43" y="22"/>
                          <a:pt x="43" y="22"/>
                        </a:cubicBezTo>
                        <a:cubicBezTo>
                          <a:pt x="43" y="24"/>
                          <a:pt x="43" y="24"/>
                          <a:pt x="43" y="24"/>
                        </a:cubicBezTo>
                        <a:cubicBezTo>
                          <a:pt x="43" y="24"/>
                          <a:pt x="43" y="24"/>
                          <a:pt x="43" y="24"/>
                        </a:cubicBezTo>
                        <a:cubicBezTo>
                          <a:pt x="43" y="24"/>
                          <a:pt x="43" y="24"/>
                          <a:pt x="43" y="24"/>
                        </a:cubicBezTo>
                        <a:cubicBezTo>
                          <a:pt x="44" y="25"/>
                          <a:pt x="45" y="25"/>
                          <a:pt x="47" y="25"/>
                        </a:cubicBezTo>
                        <a:cubicBezTo>
                          <a:pt x="46" y="25"/>
                          <a:pt x="46" y="25"/>
                          <a:pt x="46" y="25"/>
                        </a:cubicBezTo>
                        <a:cubicBezTo>
                          <a:pt x="46" y="25"/>
                          <a:pt x="46" y="25"/>
                          <a:pt x="46" y="25"/>
                        </a:cubicBezTo>
                        <a:cubicBezTo>
                          <a:pt x="46" y="25"/>
                          <a:pt x="46" y="25"/>
                          <a:pt x="46" y="25"/>
                        </a:cubicBezTo>
                        <a:cubicBezTo>
                          <a:pt x="47" y="26"/>
                          <a:pt x="47" y="25"/>
                          <a:pt x="48" y="25"/>
                        </a:cubicBezTo>
                        <a:cubicBezTo>
                          <a:pt x="49" y="23"/>
                          <a:pt x="52" y="23"/>
                          <a:pt x="54" y="23"/>
                        </a:cubicBezTo>
                        <a:cubicBezTo>
                          <a:pt x="56" y="25"/>
                          <a:pt x="55" y="28"/>
                          <a:pt x="54" y="31"/>
                        </a:cubicBezTo>
                        <a:cubicBezTo>
                          <a:pt x="53" y="32"/>
                          <a:pt x="53" y="34"/>
                          <a:pt x="51" y="35"/>
                        </a:cubicBezTo>
                        <a:cubicBezTo>
                          <a:pt x="51" y="35"/>
                          <a:pt x="50" y="35"/>
                          <a:pt x="50" y="35"/>
                        </a:cubicBezTo>
                        <a:cubicBezTo>
                          <a:pt x="50" y="35"/>
                          <a:pt x="50" y="35"/>
                          <a:pt x="50" y="35"/>
                        </a:cubicBezTo>
                        <a:cubicBezTo>
                          <a:pt x="50" y="36"/>
                          <a:pt x="48" y="35"/>
                          <a:pt x="48" y="35"/>
                        </a:cubicBezTo>
                        <a:cubicBezTo>
                          <a:pt x="47" y="35"/>
                          <a:pt x="45" y="35"/>
                          <a:pt x="44" y="35"/>
                        </a:cubicBezTo>
                        <a:cubicBezTo>
                          <a:pt x="43" y="35"/>
                          <a:pt x="43" y="34"/>
                          <a:pt x="42" y="34"/>
                        </a:cubicBezTo>
                        <a:cubicBezTo>
                          <a:pt x="42" y="34"/>
                          <a:pt x="42" y="33"/>
                          <a:pt x="41" y="33"/>
                        </a:cubicBezTo>
                        <a:cubicBezTo>
                          <a:pt x="40" y="33"/>
                          <a:pt x="40" y="34"/>
                          <a:pt x="40" y="35"/>
                        </a:cubicBezTo>
                        <a:cubicBezTo>
                          <a:pt x="41" y="35"/>
                          <a:pt x="42" y="36"/>
                          <a:pt x="41" y="37"/>
                        </a:cubicBezTo>
                        <a:cubicBezTo>
                          <a:pt x="40" y="38"/>
                          <a:pt x="43" y="38"/>
                          <a:pt x="42" y="39"/>
                        </a:cubicBezTo>
                        <a:cubicBezTo>
                          <a:pt x="43" y="40"/>
                          <a:pt x="43" y="40"/>
                          <a:pt x="44" y="41"/>
                        </a:cubicBezTo>
                        <a:cubicBezTo>
                          <a:pt x="39" y="40"/>
                          <a:pt x="33" y="39"/>
                          <a:pt x="29" y="42"/>
                        </a:cubicBezTo>
                        <a:cubicBezTo>
                          <a:pt x="29" y="43"/>
                          <a:pt x="27" y="43"/>
                          <a:pt x="27" y="45"/>
                        </a:cubicBezTo>
                        <a:cubicBezTo>
                          <a:pt x="30" y="48"/>
                          <a:pt x="34" y="44"/>
                          <a:pt x="37" y="47"/>
                        </a:cubicBezTo>
                        <a:cubicBezTo>
                          <a:pt x="39" y="48"/>
                          <a:pt x="40" y="50"/>
                          <a:pt x="40" y="52"/>
                        </a:cubicBezTo>
                        <a:cubicBezTo>
                          <a:pt x="38" y="53"/>
                          <a:pt x="35" y="54"/>
                          <a:pt x="34" y="56"/>
                        </a:cubicBezTo>
                        <a:cubicBezTo>
                          <a:pt x="33" y="56"/>
                          <a:pt x="33" y="57"/>
                          <a:pt x="33" y="57"/>
                        </a:cubicBezTo>
                        <a:cubicBezTo>
                          <a:pt x="32" y="58"/>
                          <a:pt x="31" y="59"/>
                          <a:pt x="31" y="60"/>
                        </a:cubicBezTo>
                        <a:cubicBezTo>
                          <a:pt x="32" y="61"/>
                          <a:pt x="34" y="61"/>
                          <a:pt x="35" y="61"/>
                        </a:cubicBezTo>
                        <a:cubicBezTo>
                          <a:pt x="37" y="60"/>
                          <a:pt x="39" y="59"/>
                          <a:pt x="41" y="59"/>
                        </a:cubicBezTo>
                        <a:cubicBezTo>
                          <a:pt x="42" y="59"/>
                          <a:pt x="42" y="59"/>
                          <a:pt x="42" y="59"/>
                        </a:cubicBezTo>
                        <a:cubicBezTo>
                          <a:pt x="40" y="60"/>
                          <a:pt x="43" y="60"/>
                          <a:pt x="42" y="61"/>
                        </a:cubicBezTo>
                        <a:cubicBezTo>
                          <a:pt x="42" y="62"/>
                          <a:pt x="42" y="62"/>
                          <a:pt x="42" y="62"/>
                        </a:cubicBezTo>
                        <a:cubicBezTo>
                          <a:pt x="43" y="60"/>
                          <a:pt x="43" y="60"/>
                          <a:pt x="43" y="60"/>
                        </a:cubicBezTo>
                        <a:cubicBezTo>
                          <a:pt x="44" y="61"/>
                          <a:pt x="44" y="61"/>
                          <a:pt x="44" y="61"/>
                        </a:cubicBezTo>
                        <a:cubicBezTo>
                          <a:pt x="45" y="60"/>
                          <a:pt x="45" y="58"/>
                          <a:pt x="47" y="57"/>
                        </a:cubicBezTo>
                        <a:cubicBezTo>
                          <a:pt x="49" y="58"/>
                          <a:pt x="52" y="59"/>
                          <a:pt x="53" y="60"/>
                        </a:cubicBezTo>
                        <a:cubicBezTo>
                          <a:pt x="54" y="63"/>
                          <a:pt x="54" y="67"/>
                          <a:pt x="53" y="69"/>
                        </a:cubicBezTo>
                        <a:cubicBezTo>
                          <a:pt x="51" y="72"/>
                          <a:pt x="49" y="75"/>
                          <a:pt x="47" y="77"/>
                        </a:cubicBezTo>
                        <a:cubicBezTo>
                          <a:pt x="49" y="76"/>
                          <a:pt x="51" y="74"/>
                          <a:pt x="54" y="74"/>
                        </a:cubicBezTo>
                        <a:cubicBezTo>
                          <a:pt x="54" y="74"/>
                          <a:pt x="53" y="74"/>
                          <a:pt x="52" y="75"/>
                        </a:cubicBezTo>
                        <a:cubicBezTo>
                          <a:pt x="52" y="75"/>
                          <a:pt x="51" y="75"/>
                          <a:pt x="50" y="76"/>
                        </a:cubicBezTo>
                        <a:close/>
                        <a:moveTo>
                          <a:pt x="54" y="84"/>
                        </a:moveTo>
                        <a:cubicBezTo>
                          <a:pt x="53" y="84"/>
                          <a:pt x="53" y="84"/>
                          <a:pt x="53" y="84"/>
                        </a:cubicBezTo>
                        <a:cubicBezTo>
                          <a:pt x="53" y="85"/>
                          <a:pt x="54" y="84"/>
                          <a:pt x="54" y="84"/>
                        </a:cubicBezTo>
                        <a:close/>
                        <a:moveTo>
                          <a:pt x="55" y="87"/>
                        </a:moveTo>
                        <a:cubicBezTo>
                          <a:pt x="54" y="87"/>
                          <a:pt x="54" y="87"/>
                          <a:pt x="54" y="87"/>
                        </a:cubicBezTo>
                        <a:cubicBezTo>
                          <a:pt x="55" y="86"/>
                          <a:pt x="55" y="86"/>
                          <a:pt x="55" y="86"/>
                        </a:cubicBezTo>
                        <a:lnTo>
                          <a:pt x="55" y="87"/>
                        </a:lnTo>
                        <a:close/>
                        <a:moveTo>
                          <a:pt x="56" y="75"/>
                        </a:moveTo>
                        <a:cubicBezTo>
                          <a:pt x="55" y="76"/>
                          <a:pt x="54" y="76"/>
                          <a:pt x="54" y="76"/>
                        </a:cubicBezTo>
                        <a:cubicBezTo>
                          <a:pt x="54" y="76"/>
                          <a:pt x="54" y="76"/>
                          <a:pt x="54" y="76"/>
                        </a:cubicBezTo>
                        <a:cubicBezTo>
                          <a:pt x="54" y="76"/>
                          <a:pt x="54" y="76"/>
                          <a:pt x="54" y="77"/>
                        </a:cubicBezTo>
                        <a:cubicBezTo>
                          <a:pt x="53" y="77"/>
                          <a:pt x="53" y="77"/>
                          <a:pt x="52" y="78"/>
                        </a:cubicBezTo>
                        <a:cubicBezTo>
                          <a:pt x="52" y="76"/>
                          <a:pt x="53" y="77"/>
                          <a:pt x="54" y="77"/>
                        </a:cubicBezTo>
                        <a:cubicBezTo>
                          <a:pt x="54" y="76"/>
                          <a:pt x="54" y="76"/>
                          <a:pt x="54" y="76"/>
                        </a:cubicBezTo>
                        <a:cubicBezTo>
                          <a:pt x="54" y="76"/>
                          <a:pt x="54" y="76"/>
                          <a:pt x="54" y="76"/>
                        </a:cubicBezTo>
                        <a:cubicBezTo>
                          <a:pt x="55" y="74"/>
                          <a:pt x="55" y="74"/>
                          <a:pt x="55" y="74"/>
                        </a:cubicBezTo>
                        <a:cubicBezTo>
                          <a:pt x="55" y="74"/>
                          <a:pt x="55" y="74"/>
                          <a:pt x="55" y="74"/>
                        </a:cubicBezTo>
                        <a:cubicBezTo>
                          <a:pt x="56" y="74"/>
                          <a:pt x="56" y="74"/>
                          <a:pt x="56" y="74"/>
                        </a:cubicBezTo>
                        <a:cubicBezTo>
                          <a:pt x="56" y="75"/>
                          <a:pt x="55" y="75"/>
                          <a:pt x="56" y="75"/>
                        </a:cubicBezTo>
                        <a:close/>
                        <a:moveTo>
                          <a:pt x="57" y="85"/>
                        </a:moveTo>
                        <a:cubicBezTo>
                          <a:pt x="56" y="85"/>
                          <a:pt x="56" y="85"/>
                          <a:pt x="56" y="85"/>
                        </a:cubicBezTo>
                        <a:cubicBezTo>
                          <a:pt x="57" y="85"/>
                          <a:pt x="57" y="85"/>
                          <a:pt x="57" y="85"/>
                        </a:cubicBezTo>
                        <a:close/>
                        <a:moveTo>
                          <a:pt x="61" y="79"/>
                        </a:moveTo>
                        <a:cubicBezTo>
                          <a:pt x="61" y="79"/>
                          <a:pt x="61" y="79"/>
                          <a:pt x="60" y="79"/>
                        </a:cubicBezTo>
                        <a:cubicBezTo>
                          <a:pt x="60" y="79"/>
                          <a:pt x="60" y="79"/>
                          <a:pt x="60" y="79"/>
                        </a:cubicBezTo>
                        <a:cubicBezTo>
                          <a:pt x="60" y="79"/>
                          <a:pt x="60" y="79"/>
                          <a:pt x="60" y="78"/>
                        </a:cubicBezTo>
                        <a:cubicBezTo>
                          <a:pt x="60" y="78"/>
                          <a:pt x="60" y="79"/>
                          <a:pt x="60" y="79"/>
                        </a:cubicBezTo>
                        <a:cubicBezTo>
                          <a:pt x="60" y="79"/>
                          <a:pt x="60" y="79"/>
                          <a:pt x="60" y="79"/>
                        </a:cubicBezTo>
                        <a:cubicBezTo>
                          <a:pt x="61" y="79"/>
                          <a:pt x="61" y="79"/>
                          <a:pt x="61" y="79"/>
                        </a:cubicBezTo>
                        <a:close/>
                        <a:moveTo>
                          <a:pt x="79" y="73"/>
                        </a:moveTo>
                        <a:cubicBezTo>
                          <a:pt x="79" y="73"/>
                          <a:pt x="79" y="73"/>
                          <a:pt x="79" y="73"/>
                        </a:cubicBezTo>
                        <a:cubicBezTo>
                          <a:pt x="79" y="73"/>
                          <a:pt x="79" y="73"/>
                          <a:pt x="79" y="73"/>
                        </a:cubicBezTo>
                        <a:cubicBezTo>
                          <a:pt x="79" y="73"/>
                          <a:pt x="79" y="73"/>
                          <a:pt x="79" y="73"/>
                        </a:cubicBezTo>
                        <a:close/>
                        <a:moveTo>
                          <a:pt x="79" y="73"/>
                        </a:moveTo>
                        <a:cubicBezTo>
                          <a:pt x="79" y="73"/>
                          <a:pt x="80" y="73"/>
                          <a:pt x="80" y="73"/>
                        </a:cubicBezTo>
                        <a:cubicBezTo>
                          <a:pt x="80" y="73"/>
                          <a:pt x="80" y="73"/>
                          <a:pt x="79" y="73"/>
                        </a:cubicBezTo>
                        <a:close/>
                        <a:moveTo>
                          <a:pt x="85" y="70"/>
                        </a:moveTo>
                        <a:cubicBezTo>
                          <a:pt x="85" y="70"/>
                          <a:pt x="86" y="70"/>
                          <a:pt x="86" y="70"/>
                        </a:cubicBezTo>
                        <a:cubicBezTo>
                          <a:pt x="86" y="70"/>
                          <a:pt x="87" y="69"/>
                          <a:pt x="87" y="69"/>
                        </a:cubicBezTo>
                        <a:cubicBezTo>
                          <a:pt x="87" y="69"/>
                          <a:pt x="87" y="69"/>
                          <a:pt x="87" y="69"/>
                        </a:cubicBezTo>
                        <a:cubicBezTo>
                          <a:pt x="87" y="69"/>
                          <a:pt x="87" y="69"/>
                          <a:pt x="87" y="69"/>
                        </a:cubicBezTo>
                        <a:cubicBezTo>
                          <a:pt x="88" y="69"/>
                          <a:pt x="88" y="68"/>
                          <a:pt x="89" y="68"/>
                        </a:cubicBezTo>
                        <a:cubicBezTo>
                          <a:pt x="89" y="69"/>
                          <a:pt x="87" y="69"/>
                          <a:pt x="87" y="69"/>
                        </a:cubicBezTo>
                        <a:cubicBezTo>
                          <a:pt x="87" y="69"/>
                          <a:pt x="87" y="69"/>
                          <a:pt x="87" y="69"/>
                        </a:cubicBezTo>
                        <a:cubicBezTo>
                          <a:pt x="87" y="69"/>
                          <a:pt x="87" y="69"/>
                          <a:pt x="87" y="69"/>
                        </a:cubicBezTo>
                        <a:cubicBezTo>
                          <a:pt x="87" y="70"/>
                          <a:pt x="86" y="71"/>
                          <a:pt x="85" y="71"/>
                        </a:cubicBezTo>
                        <a:cubicBezTo>
                          <a:pt x="85" y="71"/>
                          <a:pt x="85" y="71"/>
                          <a:pt x="85" y="71"/>
                        </a:cubicBezTo>
                        <a:cubicBezTo>
                          <a:pt x="85" y="71"/>
                          <a:pt x="85" y="71"/>
                          <a:pt x="85" y="71"/>
                        </a:cubicBezTo>
                        <a:cubicBezTo>
                          <a:pt x="84" y="71"/>
                          <a:pt x="84" y="71"/>
                          <a:pt x="84" y="71"/>
                        </a:cubicBezTo>
                        <a:cubicBezTo>
                          <a:pt x="84" y="70"/>
                          <a:pt x="85" y="71"/>
                          <a:pt x="85" y="70"/>
                        </a:cubicBezTo>
                        <a:close/>
                        <a:moveTo>
                          <a:pt x="86" y="74"/>
                        </a:moveTo>
                        <a:cubicBezTo>
                          <a:pt x="85" y="74"/>
                          <a:pt x="85" y="74"/>
                          <a:pt x="85" y="74"/>
                        </a:cubicBezTo>
                        <a:cubicBezTo>
                          <a:pt x="85" y="74"/>
                          <a:pt x="85" y="74"/>
                          <a:pt x="85" y="74"/>
                        </a:cubicBezTo>
                        <a:lnTo>
                          <a:pt x="86" y="74"/>
                        </a:lnTo>
                        <a:close/>
                        <a:moveTo>
                          <a:pt x="85" y="72"/>
                        </a:moveTo>
                        <a:cubicBezTo>
                          <a:pt x="84" y="73"/>
                          <a:pt x="83" y="74"/>
                          <a:pt x="82" y="73"/>
                        </a:cubicBezTo>
                        <a:cubicBezTo>
                          <a:pt x="82" y="73"/>
                          <a:pt x="82" y="73"/>
                          <a:pt x="82" y="73"/>
                        </a:cubicBezTo>
                        <a:cubicBezTo>
                          <a:pt x="82" y="73"/>
                          <a:pt x="82" y="73"/>
                          <a:pt x="82" y="73"/>
                        </a:cubicBezTo>
                        <a:cubicBezTo>
                          <a:pt x="83" y="73"/>
                          <a:pt x="84" y="73"/>
                          <a:pt x="85" y="72"/>
                        </a:cubicBezTo>
                        <a:close/>
                        <a:moveTo>
                          <a:pt x="83" y="76"/>
                        </a:moveTo>
                        <a:cubicBezTo>
                          <a:pt x="83" y="76"/>
                          <a:pt x="83" y="76"/>
                          <a:pt x="83" y="76"/>
                        </a:cubicBezTo>
                        <a:cubicBezTo>
                          <a:pt x="83" y="76"/>
                          <a:pt x="83" y="76"/>
                          <a:pt x="83" y="76"/>
                        </a:cubicBezTo>
                        <a:cubicBezTo>
                          <a:pt x="83" y="76"/>
                          <a:pt x="83" y="76"/>
                          <a:pt x="83" y="76"/>
                        </a:cubicBezTo>
                        <a:cubicBezTo>
                          <a:pt x="83" y="76"/>
                          <a:pt x="83" y="76"/>
                          <a:pt x="83" y="76"/>
                        </a:cubicBezTo>
                        <a:cubicBezTo>
                          <a:pt x="82" y="76"/>
                          <a:pt x="82" y="76"/>
                          <a:pt x="82" y="76"/>
                        </a:cubicBezTo>
                        <a:cubicBezTo>
                          <a:pt x="82" y="75"/>
                          <a:pt x="82" y="75"/>
                          <a:pt x="83" y="75"/>
                        </a:cubicBezTo>
                        <a:cubicBezTo>
                          <a:pt x="83" y="75"/>
                          <a:pt x="83" y="75"/>
                          <a:pt x="83" y="75"/>
                        </a:cubicBezTo>
                        <a:lnTo>
                          <a:pt x="83" y="76"/>
                        </a:lnTo>
                        <a:close/>
                        <a:moveTo>
                          <a:pt x="83" y="75"/>
                        </a:moveTo>
                        <a:cubicBezTo>
                          <a:pt x="83" y="75"/>
                          <a:pt x="84" y="75"/>
                          <a:pt x="84" y="75"/>
                        </a:cubicBezTo>
                        <a:cubicBezTo>
                          <a:pt x="84" y="75"/>
                          <a:pt x="84" y="75"/>
                          <a:pt x="83" y="75"/>
                        </a:cubicBezTo>
                        <a:close/>
                        <a:moveTo>
                          <a:pt x="84" y="71"/>
                        </a:moveTo>
                        <a:cubicBezTo>
                          <a:pt x="83" y="71"/>
                          <a:pt x="83" y="71"/>
                          <a:pt x="83" y="71"/>
                        </a:cubicBezTo>
                        <a:cubicBezTo>
                          <a:pt x="84" y="72"/>
                          <a:pt x="84" y="72"/>
                          <a:pt x="84" y="72"/>
                        </a:cubicBezTo>
                        <a:cubicBezTo>
                          <a:pt x="83" y="71"/>
                          <a:pt x="83" y="71"/>
                          <a:pt x="83" y="71"/>
                        </a:cubicBezTo>
                        <a:lnTo>
                          <a:pt x="84" y="71"/>
                        </a:lnTo>
                        <a:close/>
                        <a:moveTo>
                          <a:pt x="81" y="72"/>
                        </a:moveTo>
                        <a:cubicBezTo>
                          <a:pt x="81" y="72"/>
                          <a:pt x="82" y="72"/>
                          <a:pt x="83" y="72"/>
                        </a:cubicBezTo>
                        <a:cubicBezTo>
                          <a:pt x="83" y="72"/>
                          <a:pt x="83" y="72"/>
                          <a:pt x="83" y="72"/>
                        </a:cubicBezTo>
                        <a:cubicBezTo>
                          <a:pt x="82" y="72"/>
                          <a:pt x="82" y="72"/>
                          <a:pt x="81" y="73"/>
                        </a:cubicBezTo>
                        <a:lnTo>
                          <a:pt x="81" y="72"/>
                        </a:lnTo>
                        <a:close/>
                        <a:moveTo>
                          <a:pt x="82" y="77"/>
                        </a:moveTo>
                        <a:cubicBezTo>
                          <a:pt x="82" y="77"/>
                          <a:pt x="83" y="76"/>
                          <a:pt x="84" y="76"/>
                        </a:cubicBezTo>
                        <a:cubicBezTo>
                          <a:pt x="85" y="76"/>
                          <a:pt x="85" y="75"/>
                          <a:pt x="86" y="75"/>
                        </a:cubicBezTo>
                        <a:cubicBezTo>
                          <a:pt x="86" y="75"/>
                          <a:pt x="86" y="75"/>
                          <a:pt x="86" y="75"/>
                        </a:cubicBezTo>
                        <a:cubicBezTo>
                          <a:pt x="85" y="75"/>
                          <a:pt x="86" y="75"/>
                          <a:pt x="86" y="74"/>
                        </a:cubicBezTo>
                        <a:cubicBezTo>
                          <a:pt x="86" y="75"/>
                          <a:pt x="86" y="75"/>
                          <a:pt x="86" y="75"/>
                        </a:cubicBezTo>
                        <a:cubicBezTo>
                          <a:pt x="86" y="75"/>
                          <a:pt x="87" y="74"/>
                          <a:pt x="87" y="74"/>
                        </a:cubicBezTo>
                        <a:cubicBezTo>
                          <a:pt x="87" y="75"/>
                          <a:pt x="87" y="75"/>
                          <a:pt x="87" y="75"/>
                        </a:cubicBezTo>
                        <a:cubicBezTo>
                          <a:pt x="88" y="74"/>
                          <a:pt x="88" y="74"/>
                          <a:pt x="88" y="74"/>
                        </a:cubicBezTo>
                        <a:cubicBezTo>
                          <a:pt x="89" y="74"/>
                          <a:pt x="89" y="74"/>
                          <a:pt x="89" y="74"/>
                        </a:cubicBezTo>
                        <a:cubicBezTo>
                          <a:pt x="88" y="75"/>
                          <a:pt x="88" y="75"/>
                          <a:pt x="88" y="75"/>
                        </a:cubicBezTo>
                        <a:cubicBezTo>
                          <a:pt x="88" y="75"/>
                          <a:pt x="88" y="75"/>
                          <a:pt x="88" y="75"/>
                        </a:cubicBezTo>
                        <a:cubicBezTo>
                          <a:pt x="88" y="75"/>
                          <a:pt x="88" y="75"/>
                          <a:pt x="88" y="75"/>
                        </a:cubicBezTo>
                        <a:cubicBezTo>
                          <a:pt x="88" y="76"/>
                          <a:pt x="88" y="76"/>
                          <a:pt x="88" y="76"/>
                        </a:cubicBezTo>
                        <a:cubicBezTo>
                          <a:pt x="87" y="76"/>
                          <a:pt x="87" y="76"/>
                          <a:pt x="87" y="76"/>
                        </a:cubicBezTo>
                        <a:cubicBezTo>
                          <a:pt x="87" y="76"/>
                          <a:pt x="88" y="76"/>
                          <a:pt x="88" y="75"/>
                        </a:cubicBezTo>
                        <a:cubicBezTo>
                          <a:pt x="88" y="75"/>
                          <a:pt x="88" y="75"/>
                          <a:pt x="88" y="75"/>
                        </a:cubicBezTo>
                        <a:cubicBezTo>
                          <a:pt x="88" y="75"/>
                          <a:pt x="87" y="75"/>
                          <a:pt x="87" y="76"/>
                        </a:cubicBezTo>
                        <a:cubicBezTo>
                          <a:pt x="87" y="76"/>
                          <a:pt x="87" y="76"/>
                          <a:pt x="87" y="76"/>
                        </a:cubicBezTo>
                        <a:cubicBezTo>
                          <a:pt x="87" y="76"/>
                          <a:pt x="86" y="76"/>
                          <a:pt x="85" y="77"/>
                        </a:cubicBezTo>
                        <a:cubicBezTo>
                          <a:pt x="85" y="77"/>
                          <a:pt x="85" y="77"/>
                          <a:pt x="85" y="77"/>
                        </a:cubicBezTo>
                        <a:cubicBezTo>
                          <a:pt x="85" y="77"/>
                          <a:pt x="85" y="77"/>
                          <a:pt x="85" y="77"/>
                        </a:cubicBezTo>
                        <a:cubicBezTo>
                          <a:pt x="85" y="77"/>
                          <a:pt x="85" y="77"/>
                          <a:pt x="85" y="77"/>
                        </a:cubicBezTo>
                        <a:cubicBezTo>
                          <a:pt x="85" y="77"/>
                          <a:pt x="85" y="77"/>
                          <a:pt x="85" y="77"/>
                        </a:cubicBezTo>
                        <a:cubicBezTo>
                          <a:pt x="85" y="76"/>
                          <a:pt x="85" y="76"/>
                          <a:pt x="85" y="76"/>
                        </a:cubicBezTo>
                        <a:cubicBezTo>
                          <a:pt x="85" y="77"/>
                          <a:pt x="85" y="77"/>
                          <a:pt x="85" y="77"/>
                        </a:cubicBezTo>
                        <a:cubicBezTo>
                          <a:pt x="85" y="77"/>
                          <a:pt x="85" y="77"/>
                          <a:pt x="85" y="77"/>
                        </a:cubicBezTo>
                        <a:cubicBezTo>
                          <a:pt x="86" y="76"/>
                          <a:pt x="86" y="76"/>
                          <a:pt x="86" y="76"/>
                        </a:cubicBezTo>
                        <a:cubicBezTo>
                          <a:pt x="85" y="76"/>
                          <a:pt x="84" y="77"/>
                          <a:pt x="83" y="77"/>
                        </a:cubicBezTo>
                        <a:cubicBezTo>
                          <a:pt x="83" y="77"/>
                          <a:pt x="83" y="77"/>
                          <a:pt x="84" y="77"/>
                        </a:cubicBezTo>
                        <a:cubicBezTo>
                          <a:pt x="83" y="77"/>
                          <a:pt x="82" y="78"/>
                          <a:pt x="82" y="77"/>
                        </a:cubicBezTo>
                        <a:close/>
                        <a:moveTo>
                          <a:pt x="89" y="77"/>
                        </a:moveTo>
                        <a:cubicBezTo>
                          <a:pt x="87" y="78"/>
                          <a:pt x="85" y="78"/>
                          <a:pt x="83" y="79"/>
                        </a:cubicBezTo>
                        <a:cubicBezTo>
                          <a:pt x="85" y="77"/>
                          <a:pt x="87" y="77"/>
                          <a:pt x="89" y="76"/>
                        </a:cubicBezTo>
                        <a:cubicBezTo>
                          <a:pt x="89" y="76"/>
                          <a:pt x="89" y="76"/>
                          <a:pt x="89" y="76"/>
                        </a:cubicBezTo>
                        <a:cubicBezTo>
                          <a:pt x="89" y="76"/>
                          <a:pt x="89" y="77"/>
                          <a:pt x="89" y="77"/>
                        </a:cubicBezTo>
                        <a:close/>
                        <a:moveTo>
                          <a:pt x="97" y="72"/>
                        </a:moveTo>
                        <a:cubicBezTo>
                          <a:pt x="97" y="72"/>
                          <a:pt x="97" y="72"/>
                          <a:pt x="98" y="72"/>
                        </a:cubicBezTo>
                        <a:cubicBezTo>
                          <a:pt x="97" y="73"/>
                          <a:pt x="97" y="73"/>
                          <a:pt x="97" y="73"/>
                        </a:cubicBezTo>
                        <a:cubicBezTo>
                          <a:pt x="97" y="73"/>
                          <a:pt x="97" y="73"/>
                          <a:pt x="97" y="72"/>
                        </a:cubicBezTo>
                        <a:close/>
                        <a:moveTo>
                          <a:pt x="98" y="74"/>
                        </a:moveTo>
                        <a:cubicBezTo>
                          <a:pt x="98" y="74"/>
                          <a:pt x="98" y="74"/>
                          <a:pt x="98" y="73"/>
                        </a:cubicBezTo>
                        <a:cubicBezTo>
                          <a:pt x="98" y="73"/>
                          <a:pt x="98" y="73"/>
                          <a:pt x="98" y="73"/>
                        </a:cubicBezTo>
                        <a:cubicBezTo>
                          <a:pt x="97" y="74"/>
                          <a:pt x="97" y="74"/>
                          <a:pt x="97" y="74"/>
                        </a:cubicBezTo>
                        <a:cubicBezTo>
                          <a:pt x="97" y="73"/>
                          <a:pt x="97" y="73"/>
                          <a:pt x="98" y="73"/>
                        </a:cubicBezTo>
                        <a:cubicBezTo>
                          <a:pt x="98" y="73"/>
                          <a:pt x="98" y="73"/>
                          <a:pt x="98" y="73"/>
                        </a:cubicBezTo>
                        <a:cubicBezTo>
                          <a:pt x="98" y="74"/>
                          <a:pt x="99" y="73"/>
                          <a:pt x="99" y="73"/>
                        </a:cubicBezTo>
                        <a:lnTo>
                          <a:pt x="98" y="74"/>
                        </a:lnTo>
                        <a:close/>
                      </a:path>
                    </a:pathLst>
                  </a:custGeom>
                  <a:solidFill>
                    <a:srgbClr val="D32F2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086" name="Freeform 35"/>
                  <p:cNvSpPr>
                    <a:spLocks noEditPoints="1"/>
                  </p:cNvSpPr>
                  <p:nvPr/>
                </p:nvSpPr>
                <p:spPr bwMode="auto">
                  <a:xfrm>
                    <a:off x="3691392" y="3010581"/>
                    <a:ext cx="2828925" cy="1133475"/>
                  </a:xfrm>
                  <a:custGeom>
                    <a:avLst/>
                    <a:gdLst>
                      <a:gd name="T0" fmla="*/ 2640330 w 90"/>
                      <a:gd name="T1" fmla="*/ 188912 h 36"/>
                      <a:gd name="T2" fmla="*/ 2388870 w 90"/>
                      <a:gd name="T3" fmla="*/ 62971 h 36"/>
                      <a:gd name="T4" fmla="*/ 2043113 w 90"/>
                      <a:gd name="T5" fmla="*/ 0 h 36"/>
                      <a:gd name="T6" fmla="*/ 1697355 w 90"/>
                      <a:gd name="T7" fmla="*/ 62971 h 36"/>
                      <a:gd name="T8" fmla="*/ 1540192 w 90"/>
                      <a:gd name="T9" fmla="*/ 125942 h 36"/>
                      <a:gd name="T10" fmla="*/ 1383030 w 90"/>
                      <a:gd name="T11" fmla="*/ 220398 h 36"/>
                      <a:gd name="T12" fmla="*/ 1288733 w 90"/>
                      <a:gd name="T13" fmla="*/ 283369 h 36"/>
                      <a:gd name="T14" fmla="*/ 1131570 w 90"/>
                      <a:gd name="T15" fmla="*/ 377825 h 36"/>
                      <a:gd name="T16" fmla="*/ 1131570 w 90"/>
                      <a:gd name="T17" fmla="*/ 251883 h 36"/>
                      <a:gd name="T18" fmla="*/ 848677 w 90"/>
                      <a:gd name="T19" fmla="*/ 472281 h 36"/>
                      <a:gd name="T20" fmla="*/ 974407 w 90"/>
                      <a:gd name="T21" fmla="*/ 472281 h 36"/>
                      <a:gd name="T22" fmla="*/ 377190 w 90"/>
                      <a:gd name="T23" fmla="*/ 913077 h 36"/>
                      <a:gd name="T24" fmla="*/ 251460 w 90"/>
                      <a:gd name="T25" fmla="*/ 944562 h 36"/>
                      <a:gd name="T26" fmla="*/ 31433 w 90"/>
                      <a:gd name="T27" fmla="*/ 1039019 h 36"/>
                      <a:gd name="T28" fmla="*/ 220027 w 90"/>
                      <a:gd name="T29" fmla="*/ 1070504 h 36"/>
                      <a:gd name="T30" fmla="*/ 660083 w 90"/>
                      <a:gd name="T31" fmla="*/ 1070504 h 36"/>
                      <a:gd name="T32" fmla="*/ 942975 w 90"/>
                      <a:gd name="T33" fmla="*/ 976048 h 36"/>
                      <a:gd name="T34" fmla="*/ 1257300 w 90"/>
                      <a:gd name="T35" fmla="*/ 755650 h 36"/>
                      <a:gd name="T36" fmla="*/ 1351598 w 90"/>
                      <a:gd name="T37" fmla="*/ 692679 h 36"/>
                      <a:gd name="T38" fmla="*/ 1477327 w 90"/>
                      <a:gd name="T39" fmla="*/ 503767 h 36"/>
                      <a:gd name="T40" fmla="*/ 2137410 w 90"/>
                      <a:gd name="T41" fmla="*/ 188912 h 36"/>
                      <a:gd name="T42" fmla="*/ 2734628 w 90"/>
                      <a:gd name="T43" fmla="*/ 283369 h 36"/>
                      <a:gd name="T44" fmla="*/ 628650 w 90"/>
                      <a:gd name="T45" fmla="*/ 818621 h 36"/>
                      <a:gd name="T46" fmla="*/ 1288733 w 90"/>
                      <a:gd name="T47" fmla="*/ 472281 h 36"/>
                      <a:gd name="T48" fmla="*/ 1194435 w 90"/>
                      <a:gd name="T49" fmla="*/ 535252 h 36"/>
                      <a:gd name="T50" fmla="*/ 1068705 w 90"/>
                      <a:gd name="T51" fmla="*/ 346340 h 36"/>
                      <a:gd name="T52" fmla="*/ 1068705 w 90"/>
                      <a:gd name="T53" fmla="*/ 440796 h 36"/>
                      <a:gd name="T54" fmla="*/ 1100138 w 90"/>
                      <a:gd name="T55" fmla="*/ 661194 h 36"/>
                      <a:gd name="T56" fmla="*/ 1068705 w 90"/>
                      <a:gd name="T57" fmla="*/ 692679 h 36"/>
                      <a:gd name="T58" fmla="*/ 1068705 w 90"/>
                      <a:gd name="T59" fmla="*/ 503767 h 36"/>
                      <a:gd name="T60" fmla="*/ 974407 w 90"/>
                      <a:gd name="T61" fmla="*/ 566738 h 36"/>
                      <a:gd name="T62" fmla="*/ 1005840 w 90"/>
                      <a:gd name="T63" fmla="*/ 566738 h 36"/>
                      <a:gd name="T64" fmla="*/ 1005840 w 90"/>
                      <a:gd name="T65" fmla="*/ 598223 h 36"/>
                      <a:gd name="T66" fmla="*/ 1225868 w 90"/>
                      <a:gd name="T67" fmla="*/ 787135 h 36"/>
                      <a:gd name="T68" fmla="*/ 1225868 w 90"/>
                      <a:gd name="T69" fmla="*/ 629708 h 36"/>
                      <a:gd name="T70" fmla="*/ 1131570 w 90"/>
                      <a:gd name="T71" fmla="*/ 724165 h 36"/>
                      <a:gd name="T72" fmla="*/ 1100138 w 90"/>
                      <a:gd name="T73" fmla="*/ 724165 h 36"/>
                      <a:gd name="T74" fmla="*/ 1257300 w 90"/>
                      <a:gd name="T75" fmla="*/ 598223 h 36"/>
                      <a:gd name="T76" fmla="*/ 1383030 w 90"/>
                      <a:gd name="T77" fmla="*/ 503767 h 36"/>
                      <a:gd name="T78" fmla="*/ 1728787 w 90"/>
                      <a:gd name="T79" fmla="*/ 94456 h 36"/>
                      <a:gd name="T80" fmla="*/ 1760220 w 90"/>
                      <a:gd name="T81" fmla="*/ 125942 h 36"/>
                      <a:gd name="T82" fmla="*/ 1665922 w 90"/>
                      <a:gd name="T83" fmla="*/ 157427 h 36"/>
                      <a:gd name="T84" fmla="*/ 1634490 w 90"/>
                      <a:gd name="T85" fmla="*/ 188912 h 36"/>
                      <a:gd name="T86" fmla="*/ 1477327 w 90"/>
                      <a:gd name="T87" fmla="*/ 377825 h 36"/>
                      <a:gd name="T88" fmla="*/ 1508760 w 90"/>
                      <a:gd name="T89" fmla="*/ 157427 h 36"/>
                      <a:gd name="T90" fmla="*/ 1603057 w 90"/>
                      <a:gd name="T91" fmla="*/ 314854 h 36"/>
                      <a:gd name="T92" fmla="*/ 1571625 w 90"/>
                      <a:gd name="T93" fmla="*/ 283369 h 36"/>
                      <a:gd name="T94" fmla="*/ 1571625 w 90"/>
                      <a:gd name="T95" fmla="*/ 283369 h 36"/>
                      <a:gd name="T96" fmla="*/ 1697355 w 90"/>
                      <a:gd name="T97" fmla="*/ 251883 h 36"/>
                      <a:gd name="T98" fmla="*/ 1634490 w 90"/>
                      <a:gd name="T99" fmla="*/ 251883 h 36"/>
                      <a:gd name="T100" fmla="*/ 1728787 w 90"/>
                      <a:gd name="T101" fmla="*/ 220398 h 36"/>
                      <a:gd name="T102" fmla="*/ 1760220 w 90"/>
                      <a:gd name="T103" fmla="*/ 188912 h 36"/>
                      <a:gd name="T104" fmla="*/ 1760220 w 90"/>
                      <a:gd name="T105" fmla="*/ 188912 h 36"/>
                      <a:gd name="T106" fmla="*/ 1823085 w 90"/>
                      <a:gd name="T107" fmla="*/ 220398 h 36"/>
                      <a:gd name="T108" fmla="*/ 1980247 w 90"/>
                      <a:gd name="T109" fmla="*/ 125942 h 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w 90"/>
                      <a:gd name="T166" fmla="*/ 0 h 36"/>
                      <a:gd name="T167" fmla="*/ 90 w 90"/>
                      <a:gd name="T168" fmla="*/ 36 h 36"/>
                    </a:gdLst>
                    <a:ahLst/>
                    <a:cxnLst>
                      <a:cxn ang="T110">
                        <a:pos x="T0" y="T1"/>
                      </a:cxn>
                      <a:cxn ang="T111">
                        <a:pos x="T2" y="T3"/>
                      </a:cxn>
                      <a:cxn ang="T112">
                        <a:pos x="T4" y="T5"/>
                      </a:cxn>
                      <a:cxn ang="T113">
                        <a:pos x="T6" y="T7"/>
                      </a:cxn>
                      <a:cxn ang="T114">
                        <a:pos x="T8" y="T9"/>
                      </a:cxn>
                      <a:cxn ang="T115">
                        <a:pos x="T10" y="T11"/>
                      </a:cxn>
                      <a:cxn ang="T116">
                        <a:pos x="T12" y="T13"/>
                      </a:cxn>
                      <a:cxn ang="T117">
                        <a:pos x="T14" y="T15"/>
                      </a:cxn>
                      <a:cxn ang="T118">
                        <a:pos x="T16" y="T17"/>
                      </a:cxn>
                      <a:cxn ang="T119">
                        <a:pos x="T18" y="T19"/>
                      </a:cxn>
                      <a:cxn ang="T120">
                        <a:pos x="T20" y="T21"/>
                      </a:cxn>
                      <a:cxn ang="T121">
                        <a:pos x="T22" y="T23"/>
                      </a:cxn>
                      <a:cxn ang="T122">
                        <a:pos x="T24" y="T25"/>
                      </a:cxn>
                      <a:cxn ang="T123">
                        <a:pos x="T26" y="T27"/>
                      </a:cxn>
                      <a:cxn ang="T124">
                        <a:pos x="T28" y="T29"/>
                      </a:cxn>
                      <a:cxn ang="T125">
                        <a:pos x="T30" y="T31"/>
                      </a:cxn>
                      <a:cxn ang="T126">
                        <a:pos x="T32" y="T33"/>
                      </a:cxn>
                      <a:cxn ang="T127">
                        <a:pos x="T34" y="T35"/>
                      </a:cxn>
                      <a:cxn ang="T128">
                        <a:pos x="T36" y="T37"/>
                      </a:cxn>
                      <a:cxn ang="T129">
                        <a:pos x="T38" y="T39"/>
                      </a:cxn>
                      <a:cxn ang="T130">
                        <a:pos x="T40" y="T41"/>
                      </a:cxn>
                      <a:cxn ang="T131">
                        <a:pos x="T42" y="T43"/>
                      </a:cxn>
                      <a:cxn ang="T132">
                        <a:pos x="T44" y="T45"/>
                      </a:cxn>
                      <a:cxn ang="T133">
                        <a:pos x="T46" y="T47"/>
                      </a:cxn>
                      <a:cxn ang="T134">
                        <a:pos x="T48" y="T49"/>
                      </a:cxn>
                      <a:cxn ang="T135">
                        <a:pos x="T50" y="T51"/>
                      </a:cxn>
                      <a:cxn ang="T136">
                        <a:pos x="T52" y="T53"/>
                      </a:cxn>
                      <a:cxn ang="T137">
                        <a:pos x="T54" y="T55"/>
                      </a:cxn>
                      <a:cxn ang="T138">
                        <a:pos x="T56" y="T57"/>
                      </a:cxn>
                      <a:cxn ang="T139">
                        <a:pos x="T58" y="T59"/>
                      </a:cxn>
                      <a:cxn ang="T140">
                        <a:pos x="T60" y="T61"/>
                      </a:cxn>
                      <a:cxn ang="T141">
                        <a:pos x="T62" y="T63"/>
                      </a:cxn>
                      <a:cxn ang="T142">
                        <a:pos x="T64" y="T65"/>
                      </a:cxn>
                      <a:cxn ang="T143">
                        <a:pos x="T66" y="T67"/>
                      </a:cxn>
                      <a:cxn ang="T144">
                        <a:pos x="T68" y="T69"/>
                      </a:cxn>
                      <a:cxn ang="T145">
                        <a:pos x="T70" y="T71"/>
                      </a:cxn>
                      <a:cxn ang="T146">
                        <a:pos x="T72" y="T73"/>
                      </a:cxn>
                      <a:cxn ang="T147">
                        <a:pos x="T74" y="T75"/>
                      </a:cxn>
                      <a:cxn ang="T148">
                        <a:pos x="T76" y="T77"/>
                      </a:cxn>
                      <a:cxn ang="T149">
                        <a:pos x="T78" y="T79"/>
                      </a:cxn>
                      <a:cxn ang="T150">
                        <a:pos x="T80" y="T81"/>
                      </a:cxn>
                      <a:cxn ang="T151">
                        <a:pos x="T82" y="T83"/>
                      </a:cxn>
                      <a:cxn ang="T152">
                        <a:pos x="T84" y="T85"/>
                      </a:cxn>
                      <a:cxn ang="T153">
                        <a:pos x="T86" y="T87"/>
                      </a:cxn>
                      <a:cxn ang="T154">
                        <a:pos x="T88" y="T89"/>
                      </a:cxn>
                      <a:cxn ang="T155">
                        <a:pos x="T90" y="T91"/>
                      </a:cxn>
                      <a:cxn ang="T156">
                        <a:pos x="T92" y="T93"/>
                      </a:cxn>
                      <a:cxn ang="T157">
                        <a:pos x="T94" y="T95"/>
                      </a:cxn>
                      <a:cxn ang="T158">
                        <a:pos x="T96" y="T97"/>
                      </a:cxn>
                      <a:cxn ang="T159">
                        <a:pos x="T98" y="T99"/>
                      </a:cxn>
                      <a:cxn ang="T160">
                        <a:pos x="T100" y="T101"/>
                      </a:cxn>
                      <a:cxn ang="T161">
                        <a:pos x="T102" y="T103"/>
                      </a:cxn>
                      <a:cxn ang="T162">
                        <a:pos x="T104" y="T105"/>
                      </a:cxn>
                      <a:cxn ang="T163">
                        <a:pos x="T106" y="T107"/>
                      </a:cxn>
                      <a:cxn ang="T164">
                        <a:pos x="T108" y="T109"/>
                      </a:cxn>
                    </a:cxnLst>
                    <a:rect l="T165" t="T166" r="T167" b="T168"/>
                    <a:pathLst>
                      <a:path w="90" h="36">
                        <a:moveTo>
                          <a:pt x="90" y="10"/>
                        </a:moveTo>
                        <a:cubicBezTo>
                          <a:pt x="90" y="10"/>
                          <a:pt x="90" y="10"/>
                          <a:pt x="89" y="10"/>
                        </a:cubicBezTo>
                        <a:cubicBezTo>
                          <a:pt x="89" y="10"/>
                          <a:pt x="89" y="10"/>
                          <a:pt x="89" y="10"/>
                        </a:cubicBezTo>
                        <a:cubicBezTo>
                          <a:pt x="87" y="9"/>
                          <a:pt x="86" y="7"/>
                          <a:pt x="85" y="6"/>
                        </a:cubicBezTo>
                        <a:cubicBezTo>
                          <a:pt x="84" y="6"/>
                          <a:pt x="84" y="6"/>
                          <a:pt x="84" y="6"/>
                        </a:cubicBezTo>
                        <a:cubicBezTo>
                          <a:pt x="84" y="6"/>
                          <a:pt x="84" y="6"/>
                          <a:pt x="84" y="5"/>
                        </a:cubicBezTo>
                        <a:cubicBezTo>
                          <a:pt x="83" y="6"/>
                          <a:pt x="83" y="4"/>
                          <a:pt x="82" y="5"/>
                        </a:cubicBezTo>
                        <a:cubicBezTo>
                          <a:pt x="81" y="4"/>
                          <a:pt x="81" y="4"/>
                          <a:pt x="80" y="4"/>
                        </a:cubicBezTo>
                        <a:cubicBezTo>
                          <a:pt x="80" y="3"/>
                          <a:pt x="80" y="3"/>
                          <a:pt x="80" y="4"/>
                        </a:cubicBezTo>
                        <a:cubicBezTo>
                          <a:pt x="78" y="4"/>
                          <a:pt x="78" y="2"/>
                          <a:pt x="76" y="2"/>
                        </a:cubicBezTo>
                        <a:cubicBezTo>
                          <a:pt x="75" y="2"/>
                          <a:pt x="73" y="1"/>
                          <a:pt x="72" y="1"/>
                        </a:cubicBezTo>
                        <a:cubicBezTo>
                          <a:pt x="72" y="1"/>
                          <a:pt x="72" y="1"/>
                          <a:pt x="71" y="1"/>
                        </a:cubicBezTo>
                        <a:cubicBezTo>
                          <a:pt x="70" y="1"/>
                          <a:pt x="67" y="0"/>
                          <a:pt x="66" y="0"/>
                        </a:cubicBezTo>
                        <a:cubicBezTo>
                          <a:pt x="66" y="1"/>
                          <a:pt x="65" y="0"/>
                          <a:pt x="65" y="0"/>
                        </a:cubicBezTo>
                        <a:cubicBezTo>
                          <a:pt x="65" y="0"/>
                          <a:pt x="65" y="0"/>
                          <a:pt x="65" y="0"/>
                        </a:cubicBezTo>
                        <a:cubicBezTo>
                          <a:pt x="62" y="1"/>
                          <a:pt x="59" y="0"/>
                          <a:pt x="56" y="2"/>
                        </a:cubicBezTo>
                        <a:cubicBezTo>
                          <a:pt x="56" y="2"/>
                          <a:pt x="56" y="2"/>
                          <a:pt x="56" y="2"/>
                        </a:cubicBezTo>
                        <a:cubicBezTo>
                          <a:pt x="57" y="2"/>
                          <a:pt x="57" y="2"/>
                          <a:pt x="57" y="2"/>
                        </a:cubicBezTo>
                        <a:cubicBezTo>
                          <a:pt x="56" y="2"/>
                          <a:pt x="55" y="3"/>
                          <a:pt x="54" y="2"/>
                        </a:cubicBezTo>
                        <a:cubicBezTo>
                          <a:pt x="54" y="2"/>
                          <a:pt x="54" y="2"/>
                          <a:pt x="54" y="2"/>
                        </a:cubicBezTo>
                        <a:cubicBezTo>
                          <a:pt x="53" y="2"/>
                          <a:pt x="52" y="3"/>
                          <a:pt x="51" y="3"/>
                        </a:cubicBezTo>
                        <a:cubicBezTo>
                          <a:pt x="51" y="3"/>
                          <a:pt x="51" y="3"/>
                          <a:pt x="52" y="4"/>
                        </a:cubicBezTo>
                        <a:cubicBezTo>
                          <a:pt x="52" y="4"/>
                          <a:pt x="51" y="4"/>
                          <a:pt x="50" y="4"/>
                        </a:cubicBezTo>
                        <a:cubicBezTo>
                          <a:pt x="50" y="4"/>
                          <a:pt x="50" y="4"/>
                          <a:pt x="50" y="4"/>
                        </a:cubicBezTo>
                        <a:cubicBezTo>
                          <a:pt x="49" y="4"/>
                          <a:pt x="49" y="3"/>
                          <a:pt x="49" y="4"/>
                        </a:cubicBezTo>
                        <a:cubicBezTo>
                          <a:pt x="48" y="4"/>
                          <a:pt x="48" y="4"/>
                          <a:pt x="48" y="4"/>
                        </a:cubicBezTo>
                        <a:cubicBezTo>
                          <a:pt x="48" y="5"/>
                          <a:pt x="48" y="5"/>
                          <a:pt x="47" y="5"/>
                        </a:cubicBezTo>
                        <a:cubicBezTo>
                          <a:pt x="47" y="4"/>
                          <a:pt x="46" y="5"/>
                          <a:pt x="45" y="5"/>
                        </a:cubicBezTo>
                        <a:cubicBezTo>
                          <a:pt x="46" y="5"/>
                          <a:pt x="46" y="5"/>
                          <a:pt x="47" y="5"/>
                        </a:cubicBezTo>
                        <a:cubicBezTo>
                          <a:pt x="46" y="6"/>
                          <a:pt x="45" y="6"/>
                          <a:pt x="44" y="7"/>
                        </a:cubicBezTo>
                        <a:cubicBezTo>
                          <a:pt x="44" y="7"/>
                          <a:pt x="42" y="8"/>
                          <a:pt x="42" y="8"/>
                        </a:cubicBezTo>
                        <a:cubicBezTo>
                          <a:pt x="42" y="9"/>
                          <a:pt x="42" y="8"/>
                          <a:pt x="41" y="9"/>
                        </a:cubicBezTo>
                        <a:cubicBezTo>
                          <a:pt x="41" y="9"/>
                          <a:pt x="41" y="9"/>
                          <a:pt x="41" y="9"/>
                        </a:cubicBezTo>
                        <a:cubicBezTo>
                          <a:pt x="41" y="9"/>
                          <a:pt x="41" y="9"/>
                          <a:pt x="41" y="9"/>
                        </a:cubicBezTo>
                        <a:cubicBezTo>
                          <a:pt x="41" y="9"/>
                          <a:pt x="41" y="9"/>
                          <a:pt x="41" y="9"/>
                        </a:cubicBezTo>
                        <a:cubicBezTo>
                          <a:pt x="40" y="9"/>
                          <a:pt x="40" y="10"/>
                          <a:pt x="39" y="10"/>
                        </a:cubicBezTo>
                        <a:cubicBezTo>
                          <a:pt x="40" y="9"/>
                          <a:pt x="40" y="9"/>
                          <a:pt x="40" y="9"/>
                        </a:cubicBezTo>
                        <a:cubicBezTo>
                          <a:pt x="40" y="9"/>
                          <a:pt x="40" y="9"/>
                          <a:pt x="40" y="9"/>
                        </a:cubicBezTo>
                        <a:cubicBezTo>
                          <a:pt x="38" y="10"/>
                          <a:pt x="37" y="11"/>
                          <a:pt x="36" y="12"/>
                        </a:cubicBezTo>
                        <a:cubicBezTo>
                          <a:pt x="36" y="12"/>
                          <a:pt x="36" y="12"/>
                          <a:pt x="36" y="12"/>
                        </a:cubicBezTo>
                        <a:cubicBezTo>
                          <a:pt x="36" y="11"/>
                          <a:pt x="36" y="11"/>
                          <a:pt x="37" y="11"/>
                        </a:cubicBezTo>
                        <a:cubicBezTo>
                          <a:pt x="36" y="11"/>
                          <a:pt x="36" y="11"/>
                          <a:pt x="36" y="11"/>
                        </a:cubicBezTo>
                        <a:cubicBezTo>
                          <a:pt x="36" y="11"/>
                          <a:pt x="36" y="11"/>
                          <a:pt x="36" y="11"/>
                        </a:cubicBezTo>
                        <a:cubicBezTo>
                          <a:pt x="36" y="10"/>
                          <a:pt x="35" y="10"/>
                          <a:pt x="35" y="10"/>
                        </a:cubicBezTo>
                        <a:cubicBezTo>
                          <a:pt x="35" y="9"/>
                          <a:pt x="36" y="8"/>
                          <a:pt x="36" y="8"/>
                        </a:cubicBezTo>
                        <a:cubicBezTo>
                          <a:pt x="36" y="8"/>
                          <a:pt x="36" y="7"/>
                          <a:pt x="35" y="7"/>
                        </a:cubicBezTo>
                        <a:cubicBezTo>
                          <a:pt x="36" y="8"/>
                          <a:pt x="35" y="8"/>
                          <a:pt x="35" y="9"/>
                        </a:cubicBezTo>
                        <a:cubicBezTo>
                          <a:pt x="34" y="8"/>
                          <a:pt x="34" y="8"/>
                          <a:pt x="34" y="8"/>
                        </a:cubicBezTo>
                        <a:cubicBezTo>
                          <a:pt x="33" y="11"/>
                          <a:pt x="31" y="12"/>
                          <a:pt x="29" y="14"/>
                        </a:cubicBezTo>
                        <a:cubicBezTo>
                          <a:pt x="29" y="14"/>
                          <a:pt x="27" y="14"/>
                          <a:pt x="27" y="15"/>
                        </a:cubicBezTo>
                        <a:cubicBezTo>
                          <a:pt x="28" y="15"/>
                          <a:pt x="28" y="15"/>
                          <a:pt x="29" y="15"/>
                        </a:cubicBezTo>
                        <a:cubicBezTo>
                          <a:pt x="29" y="15"/>
                          <a:pt x="29" y="14"/>
                          <a:pt x="29" y="15"/>
                        </a:cubicBezTo>
                        <a:cubicBezTo>
                          <a:pt x="29" y="15"/>
                          <a:pt x="29" y="15"/>
                          <a:pt x="28" y="15"/>
                        </a:cubicBezTo>
                        <a:cubicBezTo>
                          <a:pt x="28" y="16"/>
                          <a:pt x="28" y="16"/>
                          <a:pt x="28" y="16"/>
                        </a:cubicBezTo>
                        <a:cubicBezTo>
                          <a:pt x="29" y="17"/>
                          <a:pt x="30" y="15"/>
                          <a:pt x="31" y="15"/>
                        </a:cubicBezTo>
                        <a:cubicBezTo>
                          <a:pt x="33" y="15"/>
                          <a:pt x="34" y="13"/>
                          <a:pt x="35" y="13"/>
                        </a:cubicBezTo>
                        <a:cubicBezTo>
                          <a:pt x="31" y="19"/>
                          <a:pt x="27" y="22"/>
                          <a:pt x="21" y="26"/>
                        </a:cubicBezTo>
                        <a:cubicBezTo>
                          <a:pt x="18" y="27"/>
                          <a:pt x="16" y="28"/>
                          <a:pt x="13" y="28"/>
                        </a:cubicBezTo>
                        <a:cubicBezTo>
                          <a:pt x="13" y="28"/>
                          <a:pt x="12" y="29"/>
                          <a:pt x="12" y="29"/>
                        </a:cubicBezTo>
                        <a:cubicBezTo>
                          <a:pt x="12" y="29"/>
                          <a:pt x="12" y="29"/>
                          <a:pt x="12" y="29"/>
                        </a:cubicBezTo>
                        <a:cubicBezTo>
                          <a:pt x="12" y="29"/>
                          <a:pt x="12" y="29"/>
                          <a:pt x="12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0" y="28"/>
                          <a:pt x="9" y="31"/>
                          <a:pt x="8" y="30"/>
                        </a:cubicBezTo>
                        <a:cubicBezTo>
                          <a:pt x="8" y="30"/>
                          <a:pt x="8" y="30"/>
                          <a:pt x="8" y="30"/>
                        </a:cubicBezTo>
                        <a:cubicBezTo>
                          <a:pt x="6" y="31"/>
                          <a:pt x="5" y="31"/>
                          <a:pt x="3" y="31"/>
                        </a:cubicBezTo>
                        <a:cubicBezTo>
                          <a:pt x="2" y="31"/>
                          <a:pt x="2" y="31"/>
                          <a:pt x="2" y="31"/>
                        </a:cubicBezTo>
                        <a:cubicBezTo>
                          <a:pt x="1" y="31"/>
                          <a:pt x="0" y="32"/>
                          <a:pt x="0" y="33"/>
                        </a:cubicBezTo>
                        <a:cubicBezTo>
                          <a:pt x="0" y="33"/>
                          <a:pt x="0" y="33"/>
                          <a:pt x="1" y="33"/>
                        </a:cubicBezTo>
                        <a:cubicBezTo>
                          <a:pt x="1" y="33"/>
                          <a:pt x="1" y="33"/>
                          <a:pt x="1" y="33"/>
                        </a:cubicBezTo>
                        <a:cubicBezTo>
                          <a:pt x="2" y="33"/>
                          <a:pt x="2" y="33"/>
                          <a:pt x="2" y="33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3" y="35"/>
                          <a:pt x="5" y="34"/>
                          <a:pt x="7" y="34"/>
                        </a:cubicBezTo>
                        <a:cubicBezTo>
                          <a:pt x="7" y="35"/>
                          <a:pt x="5" y="35"/>
                          <a:pt x="6" y="35"/>
                        </a:cubicBezTo>
                        <a:cubicBezTo>
                          <a:pt x="7" y="35"/>
                          <a:pt x="7" y="35"/>
                          <a:pt x="7" y="35"/>
                        </a:cubicBezTo>
                        <a:cubicBezTo>
                          <a:pt x="7" y="36"/>
                          <a:pt x="6" y="35"/>
                          <a:pt x="6" y="36"/>
                        </a:cubicBezTo>
                        <a:cubicBezTo>
                          <a:pt x="6" y="36"/>
                          <a:pt x="6" y="36"/>
                          <a:pt x="6" y="36"/>
                        </a:cubicBezTo>
                        <a:cubicBezTo>
                          <a:pt x="12" y="36"/>
                          <a:pt x="16" y="35"/>
                          <a:pt x="21" y="34"/>
                        </a:cubicBezTo>
                        <a:cubicBezTo>
                          <a:pt x="21" y="34"/>
                          <a:pt x="21" y="34"/>
                          <a:pt x="21" y="34"/>
                        </a:cubicBezTo>
                        <a:cubicBezTo>
                          <a:pt x="23" y="34"/>
                          <a:pt x="24" y="33"/>
                          <a:pt x="26" y="33"/>
                        </a:cubicBezTo>
                        <a:cubicBezTo>
                          <a:pt x="26" y="34"/>
                          <a:pt x="25" y="34"/>
                          <a:pt x="26" y="34"/>
                        </a:cubicBezTo>
                        <a:cubicBezTo>
                          <a:pt x="26" y="33"/>
                          <a:pt x="26" y="33"/>
                          <a:pt x="26" y="33"/>
                        </a:cubicBezTo>
                        <a:cubicBezTo>
                          <a:pt x="28" y="32"/>
                          <a:pt x="29" y="32"/>
                          <a:pt x="30" y="31"/>
                        </a:cubicBezTo>
                        <a:cubicBezTo>
                          <a:pt x="30" y="31"/>
                          <a:pt x="30" y="31"/>
                          <a:pt x="30" y="31"/>
                        </a:cubicBezTo>
                        <a:cubicBezTo>
                          <a:pt x="33" y="30"/>
                          <a:pt x="37" y="29"/>
                          <a:pt x="39" y="26"/>
                        </a:cubicBezTo>
                        <a:cubicBezTo>
                          <a:pt x="39" y="27"/>
                          <a:pt x="39" y="27"/>
                          <a:pt x="39" y="27"/>
                        </a:cubicBezTo>
                        <a:cubicBezTo>
                          <a:pt x="40" y="26"/>
                          <a:pt x="40" y="25"/>
                          <a:pt x="41" y="24"/>
                        </a:cubicBezTo>
                        <a:cubicBezTo>
                          <a:pt x="40" y="24"/>
                          <a:pt x="40" y="24"/>
                          <a:pt x="40" y="24"/>
                        </a:cubicBezTo>
                        <a:cubicBezTo>
                          <a:pt x="41" y="23"/>
                          <a:pt x="42" y="23"/>
                          <a:pt x="42" y="22"/>
                        </a:cubicBezTo>
                        <a:cubicBezTo>
                          <a:pt x="43" y="22"/>
                          <a:pt x="43" y="22"/>
                          <a:pt x="43" y="22"/>
                        </a:cubicBezTo>
                        <a:cubicBezTo>
                          <a:pt x="42" y="23"/>
                          <a:pt x="42" y="23"/>
                          <a:pt x="42" y="23"/>
                        </a:cubicBezTo>
                        <a:cubicBezTo>
                          <a:pt x="43" y="23"/>
                          <a:pt x="43" y="23"/>
                          <a:pt x="43" y="23"/>
                        </a:cubicBezTo>
                        <a:cubicBezTo>
                          <a:pt x="43" y="23"/>
                          <a:pt x="43" y="22"/>
                          <a:pt x="43" y="22"/>
                        </a:cubicBezTo>
                        <a:cubicBezTo>
                          <a:pt x="43" y="22"/>
                          <a:pt x="43" y="22"/>
                          <a:pt x="44" y="22"/>
                        </a:cubicBezTo>
                        <a:cubicBezTo>
                          <a:pt x="44" y="21"/>
                          <a:pt x="45" y="22"/>
                          <a:pt x="45" y="21"/>
                        </a:cubicBezTo>
                        <a:cubicBezTo>
                          <a:pt x="46" y="20"/>
                          <a:pt x="46" y="19"/>
                          <a:pt x="47" y="18"/>
                        </a:cubicBezTo>
                        <a:cubicBezTo>
                          <a:pt x="47" y="18"/>
                          <a:pt x="46" y="19"/>
                          <a:pt x="45" y="19"/>
                        </a:cubicBezTo>
                        <a:cubicBezTo>
                          <a:pt x="45" y="18"/>
                          <a:pt x="47" y="17"/>
                          <a:pt x="47" y="16"/>
                        </a:cubicBezTo>
                        <a:cubicBezTo>
                          <a:pt x="48" y="16"/>
                          <a:pt x="47" y="17"/>
                          <a:pt x="48" y="17"/>
                        </a:cubicBezTo>
                        <a:cubicBezTo>
                          <a:pt x="48" y="17"/>
                          <a:pt x="48" y="16"/>
                          <a:pt x="48" y="16"/>
                        </a:cubicBezTo>
                        <a:cubicBezTo>
                          <a:pt x="51" y="14"/>
                          <a:pt x="55" y="12"/>
                          <a:pt x="58" y="9"/>
                        </a:cubicBezTo>
                        <a:cubicBezTo>
                          <a:pt x="61" y="8"/>
                          <a:pt x="64" y="7"/>
                          <a:pt x="67" y="7"/>
                        </a:cubicBezTo>
                        <a:cubicBezTo>
                          <a:pt x="67" y="7"/>
                          <a:pt x="68" y="6"/>
                          <a:pt x="68" y="6"/>
                        </a:cubicBezTo>
                        <a:cubicBezTo>
                          <a:pt x="68" y="6"/>
                          <a:pt x="71" y="6"/>
                          <a:pt x="72" y="6"/>
                        </a:cubicBezTo>
                        <a:cubicBezTo>
                          <a:pt x="73" y="6"/>
                          <a:pt x="74" y="6"/>
                          <a:pt x="74" y="7"/>
                        </a:cubicBezTo>
                        <a:cubicBezTo>
                          <a:pt x="74" y="7"/>
                          <a:pt x="74" y="7"/>
                          <a:pt x="74" y="7"/>
                        </a:cubicBezTo>
                        <a:cubicBezTo>
                          <a:pt x="78" y="7"/>
                          <a:pt x="82" y="8"/>
                          <a:pt x="86" y="9"/>
                        </a:cubicBezTo>
                        <a:cubicBezTo>
                          <a:pt x="86" y="9"/>
                          <a:pt x="87" y="10"/>
                          <a:pt x="87" y="9"/>
                        </a:cubicBezTo>
                        <a:cubicBezTo>
                          <a:pt x="88" y="10"/>
                          <a:pt x="89" y="10"/>
                          <a:pt x="89" y="11"/>
                        </a:cubicBezTo>
                        <a:cubicBezTo>
                          <a:pt x="89" y="10"/>
                          <a:pt x="90" y="11"/>
                          <a:pt x="90" y="11"/>
                        </a:cubicBezTo>
                        <a:cubicBezTo>
                          <a:pt x="90" y="11"/>
                          <a:pt x="90" y="11"/>
                          <a:pt x="90" y="11"/>
                        </a:cubicBezTo>
                        <a:cubicBezTo>
                          <a:pt x="90" y="10"/>
                          <a:pt x="90" y="10"/>
                          <a:pt x="90" y="10"/>
                        </a:cubicBezTo>
                        <a:close/>
                        <a:moveTo>
                          <a:pt x="20" y="26"/>
                        </a:moveTo>
                        <a:cubicBezTo>
                          <a:pt x="21" y="25"/>
                          <a:pt x="21" y="25"/>
                          <a:pt x="21" y="25"/>
                        </a:cubicBezTo>
                        <a:cubicBezTo>
                          <a:pt x="21" y="25"/>
                          <a:pt x="21" y="25"/>
                          <a:pt x="21" y="25"/>
                        </a:cubicBezTo>
                        <a:lnTo>
                          <a:pt x="20" y="26"/>
                        </a:lnTo>
                        <a:close/>
                        <a:moveTo>
                          <a:pt x="40" y="15"/>
                        </a:moveTo>
                        <a:cubicBezTo>
                          <a:pt x="41" y="15"/>
                          <a:pt x="41" y="15"/>
                          <a:pt x="41" y="15"/>
                        </a:cubicBezTo>
                        <a:cubicBezTo>
                          <a:pt x="41" y="16"/>
                          <a:pt x="39" y="17"/>
                          <a:pt x="38" y="18"/>
                        </a:cubicBezTo>
                        <a:cubicBezTo>
                          <a:pt x="38" y="18"/>
                          <a:pt x="38" y="18"/>
                          <a:pt x="38" y="17"/>
                        </a:cubicBezTo>
                        <a:cubicBezTo>
                          <a:pt x="38" y="18"/>
                          <a:pt x="38" y="18"/>
                          <a:pt x="38" y="18"/>
                        </a:cubicBezTo>
                        <a:cubicBezTo>
                          <a:pt x="39" y="17"/>
                          <a:pt x="39" y="17"/>
                          <a:pt x="39" y="17"/>
                        </a:cubicBezTo>
                        <a:cubicBezTo>
                          <a:pt x="38" y="17"/>
                          <a:pt x="38" y="17"/>
                          <a:pt x="38" y="17"/>
                        </a:cubicBezTo>
                        <a:cubicBezTo>
                          <a:pt x="40" y="15"/>
                          <a:pt x="40" y="15"/>
                          <a:pt x="40" y="15"/>
                        </a:cubicBezTo>
                        <a:close/>
                        <a:moveTo>
                          <a:pt x="34" y="11"/>
                        </a:moveTo>
                        <a:cubicBezTo>
                          <a:pt x="35" y="10"/>
                          <a:pt x="35" y="10"/>
                          <a:pt x="35" y="10"/>
                        </a:cubicBezTo>
                        <a:cubicBezTo>
                          <a:pt x="35" y="10"/>
                          <a:pt x="35" y="10"/>
                          <a:pt x="35" y="10"/>
                        </a:cubicBezTo>
                        <a:lnTo>
                          <a:pt x="34" y="11"/>
                        </a:lnTo>
                        <a:close/>
                        <a:moveTo>
                          <a:pt x="39" y="10"/>
                        </a:moveTo>
                        <a:cubicBezTo>
                          <a:pt x="40" y="10"/>
                          <a:pt x="40" y="10"/>
                          <a:pt x="40" y="10"/>
                        </a:cubicBezTo>
                        <a:cubicBezTo>
                          <a:pt x="38" y="11"/>
                          <a:pt x="37" y="13"/>
                          <a:pt x="35" y="14"/>
                        </a:cubicBezTo>
                        <a:cubicBezTo>
                          <a:pt x="36" y="13"/>
                          <a:pt x="38" y="11"/>
                          <a:pt x="39" y="10"/>
                        </a:cubicBezTo>
                        <a:close/>
                        <a:moveTo>
                          <a:pt x="34" y="14"/>
                        </a:moveTo>
                        <a:cubicBezTo>
                          <a:pt x="34" y="15"/>
                          <a:pt x="34" y="15"/>
                          <a:pt x="34" y="15"/>
                        </a:cubicBezTo>
                        <a:cubicBezTo>
                          <a:pt x="34" y="15"/>
                          <a:pt x="34" y="15"/>
                          <a:pt x="34" y="15"/>
                        </a:cubicBezTo>
                        <a:lnTo>
                          <a:pt x="34" y="14"/>
                        </a:lnTo>
                        <a:close/>
                        <a:moveTo>
                          <a:pt x="35" y="21"/>
                        </a:moveTo>
                        <a:cubicBezTo>
                          <a:pt x="35" y="21"/>
                          <a:pt x="35" y="21"/>
                          <a:pt x="35" y="21"/>
                        </a:cubicBezTo>
                        <a:cubicBezTo>
                          <a:pt x="35" y="21"/>
                          <a:pt x="35" y="21"/>
                          <a:pt x="35" y="21"/>
                        </a:cubicBezTo>
                        <a:cubicBezTo>
                          <a:pt x="35" y="21"/>
                          <a:pt x="35" y="21"/>
                          <a:pt x="35" y="21"/>
                        </a:cubicBezTo>
                        <a:cubicBezTo>
                          <a:pt x="35" y="21"/>
                          <a:pt x="35" y="21"/>
                          <a:pt x="35" y="21"/>
                        </a:cubicBezTo>
                        <a:cubicBezTo>
                          <a:pt x="35" y="21"/>
                          <a:pt x="35" y="21"/>
                          <a:pt x="35" y="21"/>
                        </a:cubicBezTo>
                        <a:cubicBezTo>
                          <a:pt x="34" y="22"/>
                          <a:pt x="34" y="22"/>
                          <a:pt x="34" y="22"/>
                        </a:cubicBezTo>
                        <a:cubicBezTo>
                          <a:pt x="34" y="22"/>
                          <a:pt x="34" y="22"/>
                          <a:pt x="34" y="22"/>
                        </a:cubicBezTo>
                        <a:cubicBezTo>
                          <a:pt x="34" y="22"/>
                          <a:pt x="34" y="22"/>
                          <a:pt x="34" y="22"/>
                        </a:cubicBezTo>
                        <a:cubicBezTo>
                          <a:pt x="34" y="22"/>
                          <a:pt x="34" y="21"/>
                          <a:pt x="35" y="21"/>
                        </a:cubicBezTo>
                        <a:close/>
                        <a:moveTo>
                          <a:pt x="34" y="16"/>
                        </a:moveTo>
                        <a:cubicBezTo>
                          <a:pt x="34" y="16"/>
                          <a:pt x="34" y="16"/>
                          <a:pt x="34" y="16"/>
                        </a:cubicBezTo>
                        <a:cubicBezTo>
                          <a:pt x="33" y="16"/>
                          <a:pt x="33" y="16"/>
                          <a:pt x="33" y="16"/>
                        </a:cubicBezTo>
                        <a:lnTo>
                          <a:pt x="34" y="16"/>
                        </a:lnTo>
                        <a:close/>
                        <a:moveTo>
                          <a:pt x="32" y="18"/>
                        </a:moveTo>
                        <a:cubicBezTo>
                          <a:pt x="31" y="18"/>
                          <a:pt x="31" y="18"/>
                          <a:pt x="31" y="18"/>
                        </a:cubicBezTo>
                        <a:cubicBezTo>
                          <a:pt x="31" y="18"/>
                          <a:pt x="31" y="18"/>
                          <a:pt x="31" y="18"/>
                        </a:cubicBezTo>
                        <a:cubicBezTo>
                          <a:pt x="30" y="20"/>
                          <a:pt x="28" y="22"/>
                          <a:pt x="26" y="23"/>
                        </a:cubicBezTo>
                        <a:cubicBezTo>
                          <a:pt x="27" y="21"/>
                          <a:pt x="30" y="20"/>
                          <a:pt x="31" y="18"/>
                        </a:cubicBezTo>
                        <a:cubicBezTo>
                          <a:pt x="31" y="18"/>
                          <a:pt x="31" y="18"/>
                          <a:pt x="31" y="18"/>
                        </a:cubicBezTo>
                        <a:cubicBezTo>
                          <a:pt x="31" y="18"/>
                          <a:pt x="31" y="18"/>
                          <a:pt x="31" y="18"/>
                        </a:cubicBezTo>
                        <a:cubicBezTo>
                          <a:pt x="32" y="18"/>
                          <a:pt x="32" y="18"/>
                          <a:pt x="32" y="18"/>
                        </a:cubicBezTo>
                        <a:close/>
                        <a:moveTo>
                          <a:pt x="32" y="19"/>
                        </a:moveTo>
                        <a:cubicBezTo>
                          <a:pt x="33" y="18"/>
                          <a:pt x="33" y="18"/>
                          <a:pt x="33" y="18"/>
                        </a:cubicBezTo>
                        <a:cubicBezTo>
                          <a:pt x="33" y="18"/>
                          <a:pt x="32" y="18"/>
                          <a:pt x="32" y="19"/>
                        </a:cubicBezTo>
                        <a:cubicBezTo>
                          <a:pt x="33" y="19"/>
                          <a:pt x="33" y="19"/>
                          <a:pt x="33" y="19"/>
                        </a:cubicBezTo>
                        <a:lnTo>
                          <a:pt x="32" y="19"/>
                        </a:lnTo>
                        <a:close/>
                        <a:moveTo>
                          <a:pt x="39" y="25"/>
                        </a:moveTo>
                        <a:cubicBezTo>
                          <a:pt x="38" y="26"/>
                          <a:pt x="38" y="26"/>
                          <a:pt x="38" y="26"/>
                        </a:cubicBezTo>
                        <a:cubicBezTo>
                          <a:pt x="39" y="26"/>
                          <a:pt x="39" y="25"/>
                          <a:pt x="39" y="25"/>
                        </a:cubicBezTo>
                        <a:cubicBezTo>
                          <a:pt x="40" y="24"/>
                          <a:pt x="40" y="24"/>
                          <a:pt x="40" y="24"/>
                        </a:cubicBezTo>
                        <a:cubicBezTo>
                          <a:pt x="40" y="25"/>
                          <a:pt x="40" y="25"/>
                          <a:pt x="39" y="25"/>
                        </a:cubicBezTo>
                        <a:close/>
                        <a:moveTo>
                          <a:pt x="44" y="16"/>
                        </a:moveTo>
                        <a:cubicBezTo>
                          <a:pt x="41" y="19"/>
                          <a:pt x="41" y="19"/>
                          <a:pt x="41" y="19"/>
                        </a:cubicBezTo>
                        <a:cubicBezTo>
                          <a:pt x="40" y="19"/>
                          <a:pt x="40" y="19"/>
                          <a:pt x="40" y="19"/>
                        </a:cubicBezTo>
                        <a:cubicBezTo>
                          <a:pt x="40" y="20"/>
                          <a:pt x="40" y="20"/>
                          <a:pt x="40" y="21"/>
                        </a:cubicBezTo>
                        <a:cubicBezTo>
                          <a:pt x="39" y="20"/>
                          <a:pt x="39" y="20"/>
                          <a:pt x="39" y="20"/>
                        </a:cubicBezTo>
                        <a:cubicBezTo>
                          <a:pt x="39" y="22"/>
                          <a:pt x="37" y="22"/>
                          <a:pt x="37" y="23"/>
                        </a:cubicBezTo>
                        <a:cubicBezTo>
                          <a:pt x="37" y="23"/>
                          <a:pt x="37" y="23"/>
                          <a:pt x="37" y="23"/>
                        </a:cubicBezTo>
                        <a:cubicBezTo>
                          <a:pt x="36" y="24"/>
                          <a:pt x="36" y="24"/>
                          <a:pt x="36" y="24"/>
                        </a:cubicBezTo>
                        <a:cubicBezTo>
                          <a:pt x="36" y="24"/>
                          <a:pt x="37" y="23"/>
                          <a:pt x="37" y="23"/>
                        </a:cubicBezTo>
                        <a:cubicBezTo>
                          <a:pt x="36" y="23"/>
                          <a:pt x="36" y="23"/>
                          <a:pt x="36" y="23"/>
                        </a:cubicBezTo>
                        <a:cubicBezTo>
                          <a:pt x="35" y="24"/>
                          <a:pt x="34" y="25"/>
                          <a:pt x="33" y="26"/>
                        </a:cubicBezTo>
                        <a:cubicBezTo>
                          <a:pt x="33" y="25"/>
                          <a:pt x="33" y="25"/>
                          <a:pt x="33" y="25"/>
                        </a:cubicBezTo>
                        <a:cubicBezTo>
                          <a:pt x="34" y="25"/>
                          <a:pt x="34" y="24"/>
                          <a:pt x="35" y="24"/>
                        </a:cubicBezTo>
                        <a:cubicBezTo>
                          <a:pt x="35" y="24"/>
                          <a:pt x="35" y="24"/>
                          <a:pt x="35" y="23"/>
                        </a:cubicBezTo>
                        <a:cubicBezTo>
                          <a:pt x="35" y="23"/>
                          <a:pt x="35" y="23"/>
                          <a:pt x="35" y="23"/>
                        </a:cubicBezTo>
                        <a:cubicBezTo>
                          <a:pt x="35" y="23"/>
                          <a:pt x="37" y="23"/>
                          <a:pt x="37" y="21"/>
                        </a:cubicBezTo>
                        <a:cubicBezTo>
                          <a:pt x="37" y="22"/>
                          <a:pt x="37" y="22"/>
                          <a:pt x="37" y="22"/>
                        </a:cubicBezTo>
                        <a:cubicBezTo>
                          <a:pt x="37" y="21"/>
                          <a:pt x="40" y="21"/>
                          <a:pt x="39" y="20"/>
                        </a:cubicBezTo>
                        <a:cubicBezTo>
                          <a:pt x="40" y="20"/>
                          <a:pt x="40" y="19"/>
                          <a:pt x="40" y="18"/>
                        </a:cubicBezTo>
                        <a:cubicBezTo>
                          <a:pt x="40" y="19"/>
                          <a:pt x="40" y="19"/>
                          <a:pt x="40" y="19"/>
                        </a:cubicBezTo>
                        <a:cubicBezTo>
                          <a:pt x="41" y="17"/>
                          <a:pt x="42" y="17"/>
                          <a:pt x="44" y="16"/>
                        </a:cubicBezTo>
                        <a:cubicBezTo>
                          <a:pt x="44" y="15"/>
                          <a:pt x="44" y="15"/>
                          <a:pt x="44" y="15"/>
                        </a:cubicBezTo>
                        <a:cubicBezTo>
                          <a:pt x="44" y="15"/>
                          <a:pt x="44" y="15"/>
                          <a:pt x="44" y="16"/>
                        </a:cubicBezTo>
                        <a:cubicBezTo>
                          <a:pt x="43" y="16"/>
                          <a:pt x="43" y="16"/>
                          <a:pt x="43" y="16"/>
                        </a:cubicBezTo>
                        <a:lnTo>
                          <a:pt x="44" y="16"/>
                        </a:lnTo>
                        <a:close/>
                        <a:moveTo>
                          <a:pt x="59" y="3"/>
                        </a:moveTo>
                        <a:cubicBezTo>
                          <a:pt x="58" y="4"/>
                          <a:pt x="58" y="3"/>
                          <a:pt x="58" y="3"/>
                        </a:cubicBezTo>
                        <a:cubicBezTo>
                          <a:pt x="58" y="3"/>
                          <a:pt x="58" y="3"/>
                          <a:pt x="59" y="3"/>
                        </a:cubicBezTo>
                        <a:close/>
                        <a:moveTo>
                          <a:pt x="55" y="3"/>
                        </a:moveTo>
                        <a:cubicBezTo>
                          <a:pt x="55" y="3"/>
                          <a:pt x="55" y="3"/>
                          <a:pt x="55" y="3"/>
                        </a:cubicBezTo>
                        <a:cubicBezTo>
                          <a:pt x="55" y="4"/>
                          <a:pt x="55" y="4"/>
                          <a:pt x="55" y="4"/>
                        </a:cubicBezTo>
                        <a:lnTo>
                          <a:pt x="55" y="3"/>
                        </a:lnTo>
                        <a:close/>
                        <a:moveTo>
                          <a:pt x="56" y="4"/>
                        </a:moveTo>
                        <a:cubicBezTo>
                          <a:pt x="56" y="4"/>
                          <a:pt x="56" y="4"/>
                          <a:pt x="56" y="4"/>
                        </a:cubicBezTo>
                        <a:cubicBezTo>
                          <a:pt x="56" y="4"/>
                          <a:pt x="56" y="4"/>
                          <a:pt x="56" y="4"/>
                        </a:cubicBezTo>
                        <a:cubicBezTo>
                          <a:pt x="56" y="4"/>
                          <a:pt x="56" y="4"/>
                          <a:pt x="56" y="4"/>
                        </a:cubicBezTo>
                        <a:cubicBezTo>
                          <a:pt x="56" y="5"/>
                          <a:pt x="56" y="5"/>
                          <a:pt x="56" y="5"/>
                        </a:cubicBezTo>
                        <a:cubicBezTo>
                          <a:pt x="55" y="5"/>
                          <a:pt x="55" y="5"/>
                          <a:pt x="55" y="5"/>
                        </a:cubicBezTo>
                        <a:cubicBezTo>
                          <a:pt x="56" y="5"/>
                          <a:pt x="55" y="5"/>
                          <a:pt x="55" y="4"/>
                        </a:cubicBezTo>
                        <a:cubicBezTo>
                          <a:pt x="55" y="5"/>
                          <a:pt x="54" y="5"/>
                          <a:pt x="53" y="5"/>
                        </a:cubicBezTo>
                        <a:cubicBezTo>
                          <a:pt x="53" y="5"/>
                          <a:pt x="56" y="5"/>
                          <a:pt x="56" y="4"/>
                        </a:cubicBezTo>
                        <a:close/>
                        <a:moveTo>
                          <a:pt x="52" y="6"/>
                        </a:moveTo>
                        <a:cubicBezTo>
                          <a:pt x="52" y="6"/>
                          <a:pt x="51" y="6"/>
                          <a:pt x="51" y="7"/>
                        </a:cubicBezTo>
                        <a:cubicBezTo>
                          <a:pt x="51" y="7"/>
                          <a:pt x="51" y="7"/>
                          <a:pt x="50" y="7"/>
                        </a:cubicBezTo>
                        <a:cubicBezTo>
                          <a:pt x="51" y="7"/>
                          <a:pt x="51" y="6"/>
                          <a:pt x="52" y="6"/>
                        </a:cubicBezTo>
                        <a:close/>
                        <a:moveTo>
                          <a:pt x="48" y="6"/>
                        </a:moveTo>
                        <a:cubicBezTo>
                          <a:pt x="48" y="7"/>
                          <a:pt x="48" y="7"/>
                          <a:pt x="48" y="7"/>
                        </a:cubicBezTo>
                        <a:cubicBezTo>
                          <a:pt x="47" y="7"/>
                          <a:pt x="47" y="7"/>
                          <a:pt x="47" y="7"/>
                        </a:cubicBezTo>
                        <a:lnTo>
                          <a:pt x="48" y="6"/>
                        </a:lnTo>
                        <a:close/>
                        <a:moveTo>
                          <a:pt x="47" y="12"/>
                        </a:moveTo>
                        <a:cubicBezTo>
                          <a:pt x="47" y="12"/>
                          <a:pt x="47" y="12"/>
                          <a:pt x="47" y="12"/>
                        </a:cubicBezTo>
                        <a:cubicBezTo>
                          <a:pt x="47" y="12"/>
                          <a:pt x="47" y="12"/>
                          <a:pt x="47" y="12"/>
                        </a:cubicBezTo>
                        <a:cubicBezTo>
                          <a:pt x="49" y="10"/>
                          <a:pt x="49" y="10"/>
                          <a:pt x="49" y="10"/>
                        </a:cubicBezTo>
                        <a:lnTo>
                          <a:pt x="47" y="12"/>
                        </a:lnTo>
                        <a:close/>
                        <a:moveTo>
                          <a:pt x="48" y="5"/>
                        </a:moveTo>
                        <a:cubicBezTo>
                          <a:pt x="48" y="5"/>
                          <a:pt x="48" y="6"/>
                          <a:pt x="48" y="5"/>
                        </a:cubicBezTo>
                        <a:cubicBezTo>
                          <a:pt x="48" y="5"/>
                          <a:pt x="48" y="5"/>
                          <a:pt x="48" y="5"/>
                        </a:cubicBezTo>
                        <a:cubicBezTo>
                          <a:pt x="48" y="5"/>
                          <a:pt x="48" y="5"/>
                          <a:pt x="49" y="5"/>
                        </a:cubicBezTo>
                        <a:lnTo>
                          <a:pt x="48" y="5"/>
                        </a:lnTo>
                        <a:close/>
                        <a:moveTo>
                          <a:pt x="51" y="10"/>
                        </a:moveTo>
                        <a:cubicBezTo>
                          <a:pt x="51" y="9"/>
                          <a:pt x="51" y="9"/>
                          <a:pt x="51" y="9"/>
                        </a:cubicBezTo>
                        <a:cubicBezTo>
                          <a:pt x="51" y="9"/>
                          <a:pt x="50" y="10"/>
                          <a:pt x="49" y="10"/>
                        </a:cubicBezTo>
                        <a:cubicBezTo>
                          <a:pt x="49" y="10"/>
                          <a:pt x="50" y="10"/>
                          <a:pt x="50" y="9"/>
                        </a:cubicBezTo>
                        <a:cubicBezTo>
                          <a:pt x="49" y="9"/>
                          <a:pt x="50" y="9"/>
                          <a:pt x="50" y="9"/>
                        </a:cubicBezTo>
                        <a:cubicBezTo>
                          <a:pt x="50" y="9"/>
                          <a:pt x="50" y="9"/>
                          <a:pt x="50" y="9"/>
                        </a:cubicBezTo>
                        <a:cubicBezTo>
                          <a:pt x="50" y="9"/>
                          <a:pt x="50" y="9"/>
                          <a:pt x="50" y="9"/>
                        </a:cubicBezTo>
                        <a:cubicBezTo>
                          <a:pt x="50" y="9"/>
                          <a:pt x="50" y="9"/>
                          <a:pt x="50" y="9"/>
                        </a:cubicBezTo>
                        <a:cubicBezTo>
                          <a:pt x="50" y="9"/>
                          <a:pt x="50" y="9"/>
                          <a:pt x="50" y="9"/>
                        </a:cubicBezTo>
                        <a:cubicBezTo>
                          <a:pt x="51" y="9"/>
                          <a:pt x="51" y="9"/>
                          <a:pt x="51" y="9"/>
                        </a:cubicBezTo>
                        <a:cubicBezTo>
                          <a:pt x="50" y="9"/>
                          <a:pt x="50" y="9"/>
                          <a:pt x="50" y="9"/>
                        </a:cubicBezTo>
                        <a:cubicBezTo>
                          <a:pt x="52" y="8"/>
                          <a:pt x="52" y="8"/>
                          <a:pt x="52" y="8"/>
                        </a:cubicBezTo>
                        <a:cubicBezTo>
                          <a:pt x="51" y="8"/>
                          <a:pt x="51" y="8"/>
                          <a:pt x="51" y="8"/>
                        </a:cubicBezTo>
                        <a:cubicBezTo>
                          <a:pt x="51" y="9"/>
                          <a:pt x="52" y="9"/>
                          <a:pt x="52" y="9"/>
                        </a:cubicBezTo>
                        <a:lnTo>
                          <a:pt x="51" y="10"/>
                        </a:lnTo>
                        <a:close/>
                        <a:moveTo>
                          <a:pt x="54" y="8"/>
                        </a:moveTo>
                        <a:cubicBezTo>
                          <a:pt x="54" y="8"/>
                          <a:pt x="54" y="8"/>
                          <a:pt x="54" y="8"/>
                        </a:cubicBezTo>
                        <a:cubicBezTo>
                          <a:pt x="53" y="8"/>
                          <a:pt x="53" y="8"/>
                          <a:pt x="53" y="8"/>
                        </a:cubicBezTo>
                        <a:cubicBezTo>
                          <a:pt x="52" y="9"/>
                          <a:pt x="52" y="9"/>
                          <a:pt x="52" y="9"/>
                        </a:cubicBezTo>
                        <a:cubicBezTo>
                          <a:pt x="53" y="9"/>
                          <a:pt x="52" y="8"/>
                          <a:pt x="52" y="8"/>
                        </a:cubicBezTo>
                        <a:cubicBezTo>
                          <a:pt x="52" y="8"/>
                          <a:pt x="52" y="8"/>
                          <a:pt x="52" y="8"/>
                        </a:cubicBezTo>
                        <a:cubicBezTo>
                          <a:pt x="53" y="7"/>
                          <a:pt x="53" y="7"/>
                          <a:pt x="53" y="7"/>
                        </a:cubicBezTo>
                        <a:cubicBezTo>
                          <a:pt x="52" y="8"/>
                          <a:pt x="52" y="8"/>
                          <a:pt x="52" y="8"/>
                        </a:cubicBezTo>
                        <a:cubicBezTo>
                          <a:pt x="53" y="8"/>
                          <a:pt x="54" y="7"/>
                          <a:pt x="55" y="7"/>
                        </a:cubicBezTo>
                        <a:cubicBezTo>
                          <a:pt x="55" y="7"/>
                          <a:pt x="54" y="8"/>
                          <a:pt x="54" y="8"/>
                        </a:cubicBezTo>
                        <a:close/>
                        <a:moveTo>
                          <a:pt x="55" y="7"/>
                        </a:moveTo>
                        <a:cubicBezTo>
                          <a:pt x="54" y="7"/>
                          <a:pt x="54" y="7"/>
                          <a:pt x="54" y="7"/>
                        </a:cubicBezTo>
                        <a:cubicBezTo>
                          <a:pt x="54" y="6"/>
                          <a:pt x="54" y="6"/>
                          <a:pt x="54" y="6"/>
                        </a:cubicBezTo>
                        <a:cubicBezTo>
                          <a:pt x="55" y="6"/>
                          <a:pt x="55" y="6"/>
                          <a:pt x="55" y="6"/>
                        </a:cubicBezTo>
                        <a:cubicBezTo>
                          <a:pt x="55" y="6"/>
                          <a:pt x="55" y="6"/>
                          <a:pt x="55" y="7"/>
                        </a:cubicBezTo>
                        <a:close/>
                        <a:moveTo>
                          <a:pt x="56" y="6"/>
                        </a:moveTo>
                        <a:cubicBezTo>
                          <a:pt x="56" y="7"/>
                          <a:pt x="56" y="7"/>
                          <a:pt x="56" y="7"/>
                        </a:cubicBezTo>
                        <a:cubicBezTo>
                          <a:pt x="56" y="7"/>
                          <a:pt x="56" y="7"/>
                          <a:pt x="56" y="7"/>
                        </a:cubicBezTo>
                        <a:cubicBezTo>
                          <a:pt x="55" y="8"/>
                          <a:pt x="56" y="7"/>
                          <a:pt x="55" y="7"/>
                        </a:cubicBezTo>
                        <a:cubicBezTo>
                          <a:pt x="55" y="5"/>
                          <a:pt x="57" y="7"/>
                          <a:pt x="57" y="5"/>
                        </a:cubicBezTo>
                        <a:cubicBezTo>
                          <a:pt x="57" y="6"/>
                          <a:pt x="57" y="7"/>
                          <a:pt x="56" y="6"/>
                        </a:cubicBezTo>
                        <a:close/>
                        <a:moveTo>
                          <a:pt x="58" y="7"/>
                        </a:moveTo>
                        <a:cubicBezTo>
                          <a:pt x="58" y="7"/>
                          <a:pt x="58" y="7"/>
                          <a:pt x="58" y="7"/>
                        </a:cubicBezTo>
                        <a:cubicBezTo>
                          <a:pt x="58" y="7"/>
                          <a:pt x="58" y="7"/>
                          <a:pt x="58" y="7"/>
                        </a:cubicBezTo>
                        <a:cubicBezTo>
                          <a:pt x="59" y="7"/>
                          <a:pt x="59" y="7"/>
                          <a:pt x="59" y="7"/>
                        </a:cubicBezTo>
                        <a:cubicBezTo>
                          <a:pt x="58" y="7"/>
                          <a:pt x="58" y="7"/>
                          <a:pt x="58" y="7"/>
                        </a:cubicBezTo>
                        <a:close/>
                        <a:moveTo>
                          <a:pt x="57" y="6"/>
                        </a:moveTo>
                        <a:cubicBezTo>
                          <a:pt x="58" y="6"/>
                          <a:pt x="59" y="6"/>
                          <a:pt x="60" y="5"/>
                        </a:cubicBezTo>
                        <a:cubicBezTo>
                          <a:pt x="59" y="6"/>
                          <a:pt x="58" y="6"/>
                          <a:pt x="57" y="6"/>
                        </a:cubicBezTo>
                        <a:close/>
                        <a:moveTo>
                          <a:pt x="60" y="5"/>
                        </a:moveTo>
                        <a:cubicBezTo>
                          <a:pt x="61" y="4"/>
                          <a:pt x="62" y="4"/>
                          <a:pt x="63" y="4"/>
                        </a:cubicBezTo>
                        <a:cubicBezTo>
                          <a:pt x="62" y="5"/>
                          <a:pt x="61" y="4"/>
                          <a:pt x="60" y="5"/>
                        </a:cubicBezTo>
                        <a:close/>
                      </a:path>
                    </a:pathLst>
                  </a:custGeom>
                  <a:solidFill>
                    <a:srgbClr val="D32F2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1084" name="文本框 15"/>
                <p:cNvSpPr txBox="1">
                  <a:spLocks noChangeArrowheads="1"/>
                </p:cNvSpPr>
                <p:nvPr/>
              </p:nvSpPr>
              <p:spPr bwMode="auto">
                <a:xfrm>
                  <a:off x="1668138" y="4998022"/>
                  <a:ext cx="484868" cy="646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3600" b="1">
                      <a:latin typeface="华文行楷" pitchFamily="2" charset="-122"/>
                      <a:ea typeface="华文行楷" pitchFamily="2" charset="-122"/>
                    </a:rPr>
                    <a:t>叁</a:t>
                  </a:r>
                </a:p>
              </p:txBody>
            </p:sp>
          </p:grpSp>
          <p:grpSp>
            <p:nvGrpSpPr>
              <p:cNvPr id="31071" name="组合 126"/>
              <p:cNvGrpSpPr>
                <a:grpSpLocks/>
              </p:cNvGrpSpPr>
              <p:nvPr/>
            </p:nvGrpSpPr>
            <p:grpSpPr bwMode="auto">
              <a:xfrm>
                <a:off x="1813174" y="4721087"/>
                <a:ext cx="3012314" cy="1548744"/>
                <a:chOff x="1195720" y="3883695"/>
                <a:chExt cx="3012314" cy="1548744"/>
              </a:xfrm>
            </p:grpSpPr>
            <p:sp>
              <p:nvSpPr>
                <p:cNvPr id="31072" name="Freeform 35"/>
                <p:cNvSpPr>
                  <a:spLocks/>
                </p:cNvSpPr>
                <p:nvPr/>
              </p:nvSpPr>
              <p:spPr bwMode="auto">
                <a:xfrm>
                  <a:off x="2917828" y="4957824"/>
                  <a:ext cx="229688" cy="249797"/>
                </a:xfrm>
                <a:custGeom>
                  <a:avLst/>
                  <a:gdLst>
                    <a:gd name="T0" fmla="*/ 0 w 210"/>
                    <a:gd name="T1" fmla="*/ 173554 h 249"/>
                    <a:gd name="T2" fmla="*/ 120313 w 210"/>
                    <a:gd name="T3" fmla="*/ 104333 h 249"/>
                    <a:gd name="T4" fmla="*/ 218750 w 210"/>
                    <a:gd name="T5" fmla="*/ 0 h 249"/>
                    <a:gd name="T6" fmla="*/ 0 60000 65536"/>
                    <a:gd name="T7" fmla="*/ 0 60000 65536"/>
                    <a:gd name="T8" fmla="*/ 0 60000 65536"/>
                    <a:gd name="T9" fmla="*/ 0 w 210"/>
                    <a:gd name="T10" fmla="*/ 0 h 249"/>
                    <a:gd name="T11" fmla="*/ 210 w 210"/>
                    <a:gd name="T12" fmla="*/ 249 h 24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0" h="249">
                      <a:moveTo>
                        <a:pt x="0" y="249"/>
                      </a:moveTo>
                      <a:cubicBezTo>
                        <a:pt x="42" y="220"/>
                        <a:pt x="85" y="191"/>
                        <a:pt x="120" y="150"/>
                      </a:cubicBezTo>
                      <a:cubicBezTo>
                        <a:pt x="155" y="109"/>
                        <a:pt x="182" y="54"/>
                        <a:pt x="210" y="0"/>
                      </a:cubicBez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073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3032122" y="4908905"/>
                  <a:ext cx="184629" cy="5235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endParaRPr lang="zh-CN" altLang="en-US" sz="2800" b="1">
                    <a:solidFill>
                      <a:srgbClr val="0000FF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31074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1195720" y="4327085"/>
                  <a:ext cx="1178111" cy="95235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 altLang="zh-CN" sz="2800" b="1">
                      <a:solidFill>
                        <a:srgbClr val="0000FF"/>
                      </a:solidFill>
                      <a:latin typeface="Times New Roman" pitchFamily="18" charset="0"/>
                    </a:rPr>
                    <a:t> </a:t>
                  </a:r>
                </a:p>
              </p:txBody>
            </p:sp>
            <p:sp>
              <p:nvSpPr>
                <p:cNvPr id="31075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1775983" y="3919083"/>
                  <a:ext cx="184629" cy="5235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endParaRPr lang="zh-CN" altLang="en-US" sz="2800" b="1">
                    <a:solidFill>
                      <a:srgbClr val="0000FF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31076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1588057" y="4341874"/>
                  <a:ext cx="548393" cy="53394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 altLang="zh-CN" sz="2800" b="1" dirty="0">
                      <a:solidFill>
                        <a:srgbClr val="0000FF"/>
                      </a:solidFill>
                      <a:latin typeface="Times New Roman" pitchFamily="18" charset="0"/>
                    </a:rPr>
                    <a:t>·</a:t>
                  </a:r>
                </a:p>
              </p:txBody>
            </p:sp>
            <p:sp>
              <p:nvSpPr>
                <p:cNvPr id="31077" name="Line 27"/>
                <p:cNvSpPr>
                  <a:spLocks noChangeShapeType="1"/>
                </p:cNvSpPr>
                <p:nvPr/>
              </p:nvSpPr>
              <p:spPr bwMode="auto">
                <a:xfrm>
                  <a:off x="2244150" y="4600822"/>
                  <a:ext cx="1963884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078" name="Oval 26"/>
                <p:cNvSpPr>
                  <a:spLocks noChangeArrowheads="1"/>
                </p:cNvSpPr>
                <p:nvPr/>
              </p:nvSpPr>
              <p:spPr bwMode="auto">
                <a:xfrm>
                  <a:off x="1442991" y="3883695"/>
                  <a:ext cx="1520994" cy="1446744"/>
                </a:xfrm>
                <a:prstGeom prst="ellips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800" b="1">
                    <a:solidFill>
                      <a:srgbClr val="0000FF"/>
                    </a:solidFill>
                    <a:latin typeface="Calibri" pitchFamily="34" charset="0"/>
                  </a:endParaRPr>
                </a:p>
              </p:txBody>
            </p:sp>
            <p:sp>
              <p:nvSpPr>
                <p:cNvPr id="31079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2037541" y="4199064"/>
                  <a:ext cx="184629" cy="5235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endParaRPr lang="zh-CN" altLang="en-US" sz="2800" b="1">
                    <a:solidFill>
                      <a:srgbClr val="0000FF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31080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3943180" y="4246942"/>
                  <a:ext cx="184629" cy="5235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endParaRPr lang="zh-CN" altLang="en-US" sz="2800" b="1">
                    <a:solidFill>
                      <a:srgbClr val="0000FF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31081" name="Line 21"/>
                <p:cNvSpPr>
                  <a:spLocks noChangeShapeType="1"/>
                </p:cNvSpPr>
                <p:nvPr/>
              </p:nvSpPr>
              <p:spPr bwMode="auto">
                <a:xfrm>
                  <a:off x="1405626" y="4596658"/>
                  <a:ext cx="1178111" cy="0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prstDash val="sysDot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082" name="Line 20"/>
                <p:cNvSpPr>
                  <a:spLocks noChangeShapeType="1"/>
                </p:cNvSpPr>
                <p:nvPr/>
              </p:nvSpPr>
              <p:spPr bwMode="auto">
                <a:xfrm flipH="1" flipV="1">
                  <a:off x="1712370" y="4055648"/>
                  <a:ext cx="504434" cy="537065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矩形 110"/>
                <p:cNvSpPr/>
                <p:nvPr/>
              </p:nvSpPr>
              <p:spPr>
                <a:xfrm>
                  <a:off x="3516274" y="5771149"/>
                  <a:ext cx="55322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矩形 1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6274" y="5771149"/>
                  <a:ext cx="553228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矩形 112"/>
                <p:cNvSpPr/>
                <p:nvPr/>
              </p:nvSpPr>
              <p:spPr>
                <a:xfrm>
                  <a:off x="1735923" y="5440819"/>
                  <a:ext cx="842731" cy="8989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num>
                          <m:den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13" name="矩形 1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5923" y="5440819"/>
                  <a:ext cx="842731" cy="89896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矩形 116"/>
                <p:cNvSpPr/>
                <p:nvPr/>
              </p:nvSpPr>
              <p:spPr>
                <a:xfrm>
                  <a:off x="2486061" y="4783251"/>
                  <a:ext cx="51520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17" name="矩形 1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6061" y="4783251"/>
                  <a:ext cx="515206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矩形 119"/>
                <p:cNvSpPr/>
                <p:nvPr/>
              </p:nvSpPr>
              <p:spPr>
                <a:xfrm>
                  <a:off x="4408775" y="4922427"/>
                  <a:ext cx="48571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20" name="矩形 1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8775" y="4922427"/>
                  <a:ext cx="485710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矩形 123"/>
                <p:cNvSpPr/>
                <p:nvPr/>
              </p:nvSpPr>
              <p:spPr>
                <a:xfrm>
                  <a:off x="2542768" y="5345892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24" name="矩形 1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2768" y="5345892"/>
                  <a:ext cx="534890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组合 1"/>
          <p:cNvGrpSpPr/>
          <p:nvPr/>
        </p:nvGrpSpPr>
        <p:grpSpPr>
          <a:xfrm>
            <a:off x="920750" y="2322513"/>
            <a:ext cx="3990014" cy="1640761"/>
            <a:chOff x="920750" y="2322513"/>
            <a:chExt cx="3990014" cy="1640761"/>
          </a:xfrm>
        </p:grpSpPr>
        <p:grpSp>
          <p:nvGrpSpPr>
            <p:cNvPr id="3" name="组合 2"/>
            <p:cNvGrpSpPr>
              <a:grpSpLocks/>
            </p:cNvGrpSpPr>
            <p:nvPr/>
          </p:nvGrpSpPr>
          <p:grpSpPr bwMode="auto">
            <a:xfrm>
              <a:off x="920750" y="2322513"/>
              <a:ext cx="3852851" cy="1563178"/>
              <a:chOff x="920226" y="2322241"/>
              <a:chExt cx="3853373" cy="1563316"/>
            </a:xfrm>
          </p:grpSpPr>
          <p:grpSp>
            <p:nvGrpSpPr>
              <p:cNvPr id="31104" name="组合 3"/>
              <p:cNvGrpSpPr>
                <a:grpSpLocks/>
              </p:cNvGrpSpPr>
              <p:nvPr/>
            </p:nvGrpSpPr>
            <p:grpSpPr bwMode="auto">
              <a:xfrm>
                <a:off x="920226" y="2596600"/>
                <a:ext cx="743946" cy="859387"/>
                <a:chOff x="1616982" y="1979050"/>
                <a:chExt cx="743946" cy="859387"/>
              </a:xfrm>
            </p:grpSpPr>
            <p:grpSp>
              <p:nvGrpSpPr>
                <p:cNvPr id="31118" name="组合 4"/>
                <p:cNvGrpSpPr>
                  <a:grpSpLocks/>
                </p:cNvGrpSpPr>
                <p:nvPr/>
              </p:nvGrpSpPr>
              <p:grpSpPr bwMode="auto">
                <a:xfrm>
                  <a:off x="1616982" y="2412325"/>
                  <a:ext cx="743946" cy="426112"/>
                  <a:chOff x="1459367" y="2127931"/>
                  <a:chExt cx="5060950" cy="2898775"/>
                </a:xfrm>
              </p:grpSpPr>
              <p:sp>
                <p:nvSpPr>
                  <p:cNvPr id="31120" name="Freeform 15"/>
                  <p:cNvSpPr>
                    <a:spLocks noEditPoints="1"/>
                  </p:cNvSpPr>
                  <p:nvPr/>
                </p:nvSpPr>
                <p:spPr bwMode="auto">
                  <a:xfrm>
                    <a:off x="1459367" y="2127931"/>
                    <a:ext cx="4589463" cy="2898775"/>
                  </a:xfrm>
                  <a:custGeom>
                    <a:avLst/>
                    <a:gdLst>
                      <a:gd name="T0" fmla="*/ 2986294 w 146"/>
                      <a:gd name="T1" fmla="*/ 2268607 h 92"/>
                      <a:gd name="T2" fmla="*/ 2797686 w 146"/>
                      <a:gd name="T3" fmla="*/ 2331624 h 92"/>
                      <a:gd name="T4" fmla="*/ 3017729 w 146"/>
                      <a:gd name="T5" fmla="*/ 2016539 h 92"/>
                      <a:gd name="T6" fmla="*/ 2546209 w 146"/>
                      <a:gd name="T7" fmla="*/ 2237098 h 92"/>
                      <a:gd name="T8" fmla="*/ 2043254 w 146"/>
                      <a:gd name="T9" fmla="*/ 1795980 h 92"/>
                      <a:gd name="T10" fmla="*/ 1980384 w 146"/>
                      <a:gd name="T11" fmla="*/ 1197320 h 92"/>
                      <a:gd name="T12" fmla="*/ 2577643 w 146"/>
                      <a:gd name="T13" fmla="*/ 1575421 h 92"/>
                      <a:gd name="T14" fmla="*/ 2986294 w 146"/>
                      <a:gd name="T15" fmla="*/ 1354862 h 92"/>
                      <a:gd name="T16" fmla="*/ 3363510 w 146"/>
                      <a:gd name="T17" fmla="*/ 1039778 h 92"/>
                      <a:gd name="T18" fmla="*/ 3489249 w 146"/>
                      <a:gd name="T19" fmla="*/ 1071287 h 92"/>
                      <a:gd name="T20" fmla="*/ 4337986 w 146"/>
                      <a:gd name="T21" fmla="*/ 567152 h 92"/>
                      <a:gd name="T22" fmla="*/ 4243682 w 146"/>
                      <a:gd name="T23" fmla="*/ 504135 h 92"/>
                      <a:gd name="T24" fmla="*/ 3646422 w 146"/>
                      <a:gd name="T25" fmla="*/ 535643 h 92"/>
                      <a:gd name="T26" fmla="*/ 3206337 w 146"/>
                      <a:gd name="T27" fmla="*/ 945253 h 92"/>
                      <a:gd name="T28" fmla="*/ 2829121 w 146"/>
                      <a:gd name="T29" fmla="*/ 819219 h 92"/>
                      <a:gd name="T30" fmla="*/ 2640513 w 146"/>
                      <a:gd name="T31" fmla="*/ 630169 h 92"/>
                      <a:gd name="T32" fmla="*/ 3112033 w 146"/>
                      <a:gd name="T33" fmla="*/ 409609 h 92"/>
                      <a:gd name="T34" fmla="*/ 2389035 w 146"/>
                      <a:gd name="T35" fmla="*/ 220559 h 92"/>
                      <a:gd name="T36" fmla="*/ 1383126 w 146"/>
                      <a:gd name="T37" fmla="*/ 0 h 92"/>
                      <a:gd name="T38" fmla="*/ 408651 w 146"/>
                      <a:gd name="T39" fmla="*/ 787711 h 92"/>
                      <a:gd name="T40" fmla="*/ 62869 w 146"/>
                      <a:gd name="T41" fmla="*/ 1732963 h 92"/>
                      <a:gd name="T42" fmla="*/ 62869 w 146"/>
                      <a:gd name="T43" fmla="*/ 2237098 h 92"/>
                      <a:gd name="T44" fmla="*/ 94304 w 146"/>
                      <a:gd name="T45" fmla="*/ 1922014 h 92"/>
                      <a:gd name="T46" fmla="*/ 314347 w 146"/>
                      <a:gd name="T47" fmla="*/ 2394640 h 92"/>
                      <a:gd name="T48" fmla="*/ 565824 w 146"/>
                      <a:gd name="T49" fmla="*/ 2489166 h 92"/>
                      <a:gd name="T50" fmla="*/ 1540299 w 146"/>
                      <a:gd name="T51" fmla="*/ 2772741 h 92"/>
                      <a:gd name="T52" fmla="*/ 1823211 w 146"/>
                      <a:gd name="T53" fmla="*/ 2646708 h 92"/>
                      <a:gd name="T54" fmla="*/ 2703382 w 146"/>
                      <a:gd name="T55" fmla="*/ 2520674 h 92"/>
                      <a:gd name="T56" fmla="*/ 3049163 w 146"/>
                      <a:gd name="T57" fmla="*/ 2363132 h 92"/>
                      <a:gd name="T58" fmla="*/ 4400855 w 146"/>
                      <a:gd name="T59" fmla="*/ 598660 h 92"/>
                      <a:gd name="T60" fmla="*/ 3897899 w 146"/>
                      <a:gd name="T61" fmla="*/ 567152 h 92"/>
                      <a:gd name="T62" fmla="*/ 3960769 w 146"/>
                      <a:gd name="T63" fmla="*/ 472626 h 92"/>
                      <a:gd name="T64" fmla="*/ 3992203 w 146"/>
                      <a:gd name="T65" fmla="*/ 472626 h 92"/>
                      <a:gd name="T66" fmla="*/ 3552118 w 146"/>
                      <a:gd name="T67" fmla="*/ 819219 h 92"/>
                      <a:gd name="T68" fmla="*/ 3426379 w 146"/>
                      <a:gd name="T69" fmla="*/ 1039778 h 92"/>
                      <a:gd name="T70" fmla="*/ 3332075 w 146"/>
                      <a:gd name="T71" fmla="*/ 976761 h 92"/>
                      <a:gd name="T72" fmla="*/ 3269206 w 146"/>
                      <a:gd name="T73" fmla="*/ 1039778 h 92"/>
                      <a:gd name="T74" fmla="*/ 2986294 w 146"/>
                      <a:gd name="T75" fmla="*/ 1354862 h 92"/>
                      <a:gd name="T76" fmla="*/ 3112033 w 146"/>
                      <a:gd name="T77" fmla="*/ 1228829 h 92"/>
                      <a:gd name="T78" fmla="*/ 2923425 w 146"/>
                      <a:gd name="T79" fmla="*/ 1228829 h 92"/>
                      <a:gd name="T80" fmla="*/ 2986294 w 146"/>
                      <a:gd name="T81" fmla="*/ 1165812 h 92"/>
                      <a:gd name="T82" fmla="*/ 2263297 w 146"/>
                      <a:gd name="T83" fmla="*/ 693185 h 92"/>
                      <a:gd name="T84" fmla="*/ 188608 w 146"/>
                      <a:gd name="T85" fmla="*/ 2300115 h 92"/>
                      <a:gd name="T86" fmla="*/ 471520 w 146"/>
                      <a:gd name="T87" fmla="*/ 2394640 h 92"/>
                      <a:gd name="T88" fmla="*/ 628694 w 146"/>
                      <a:gd name="T89" fmla="*/ 2457657 h 92"/>
                      <a:gd name="T90" fmla="*/ 1508864 w 146"/>
                      <a:gd name="T91" fmla="*/ 2804250 h 92"/>
                      <a:gd name="T92" fmla="*/ 628694 w 146"/>
                      <a:gd name="T93" fmla="*/ 2174081 h 92"/>
                      <a:gd name="T94" fmla="*/ 471520 w 146"/>
                      <a:gd name="T95" fmla="*/ 2268607 h 92"/>
                      <a:gd name="T96" fmla="*/ 408651 w 146"/>
                      <a:gd name="T97" fmla="*/ 2268607 h 92"/>
                      <a:gd name="T98" fmla="*/ 282912 w 146"/>
                      <a:gd name="T99" fmla="*/ 2142573 h 92"/>
                      <a:gd name="T100" fmla="*/ 345781 w 146"/>
                      <a:gd name="T101" fmla="*/ 1922014 h 92"/>
                      <a:gd name="T102" fmla="*/ 1005910 w 146"/>
                      <a:gd name="T103" fmla="*/ 724694 h 92"/>
                      <a:gd name="T104" fmla="*/ 1351691 w 146"/>
                      <a:gd name="T105" fmla="*/ 693185 h 92"/>
                      <a:gd name="T106" fmla="*/ 1288822 w 146"/>
                      <a:gd name="T107" fmla="*/ 1039778 h 92"/>
                      <a:gd name="T108" fmla="*/ 1351691 w 146"/>
                      <a:gd name="T109" fmla="*/ 1890505 h 92"/>
                      <a:gd name="T110" fmla="*/ 1697472 w 146"/>
                      <a:gd name="T111" fmla="*/ 2394640 h 92"/>
                      <a:gd name="T112" fmla="*/ 1886080 w 146"/>
                      <a:gd name="T113" fmla="*/ 2457657 h 92"/>
                      <a:gd name="T114" fmla="*/ 2734817 w 146"/>
                      <a:gd name="T115" fmla="*/ 2174081 h 92"/>
                      <a:gd name="T116" fmla="*/ 2609078 w 146"/>
                      <a:gd name="T117" fmla="*/ 2394640 h 92"/>
                      <a:gd name="T118" fmla="*/ 2546209 w 146"/>
                      <a:gd name="T119" fmla="*/ 2268607 h 92"/>
                      <a:gd name="T120" fmla="*/ 2766251 w 146"/>
                      <a:gd name="T121" fmla="*/ 2363132 h 92"/>
                      <a:gd name="T122" fmla="*/ 2640513 w 146"/>
                      <a:gd name="T123" fmla="*/ 2426149 h 92"/>
                      <a:gd name="T124" fmla="*/ 3112033 w 146"/>
                      <a:gd name="T125" fmla="*/ 2300115 h 92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60000 65536"/>
                      <a:gd name="T181" fmla="*/ 0 60000 65536"/>
                      <a:gd name="T182" fmla="*/ 0 60000 65536"/>
                      <a:gd name="T183" fmla="*/ 0 60000 65536"/>
                      <a:gd name="T184" fmla="*/ 0 60000 65536"/>
                      <a:gd name="T185" fmla="*/ 0 60000 65536"/>
                      <a:gd name="T186" fmla="*/ 0 60000 65536"/>
                      <a:gd name="T187" fmla="*/ 0 60000 65536"/>
                      <a:gd name="T188" fmla="*/ 0 60000 65536"/>
                      <a:gd name="T189" fmla="*/ 0 w 146"/>
                      <a:gd name="T190" fmla="*/ 0 h 92"/>
                      <a:gd name="T191" fmla="*/ 146 w 146"/>
                      <a:gd name="T192" fmla="*/ 92 h 92"/>
                    </a:gdLst>
                    <a:ahLst/>
                    <a:cxnLst>
                      <a:cxn ang="T126">
                        <a:pos x="T0" y="T1"/>
                      </a:cxn>
                      <a:cxn ang="T127">
                        <a:pos x="T2" y="T3"/>
                      </a:cxn>
                      <a:cxn ang="T128">
                        <a:pos x="T4" y="T5"/>
                      </a:cxn>
                      <a:cxn ang="T129">
                        <a:pos x="T6" y="T7"/>
                      </a:cxn>
                      <a:cxn ang="T130">
                        <a:pos x="T8" y="T9"/>
                      </a:cxn>
                      <a:cxn ang="T131">
                        <a:pos x="T10" y="T11"/>
                      </a:cxn>
                      <a:cxn ang="T132">
                        <a:pos x="T12" y="T13"/>
                      </a:cxn>
                      <a:cxn ang="T133">
                        <a:pos x="T14" y="T15"/>
                      </a:cxn>
                      <a:cxn ang="T134">
                        <a:pos x="T16" y="T17"/>
                      </a:cxn>
                      <a:cxn ang="T135">
                        <a:pos x="T18" y="T19"/>
                      </a:cxn>
                      <a:cxn ang="T136">
                        <a:pos x="T20" y="T21"/>
                      </a:cxn>
                      <a:cxn ang="T137">
                        <a:pos x="T22" y="T23"/>
                      </a:cxn>
                      <a:cxn ang="T138">
                        <a:pos x="T24" y="T25"/>
                      </a:cxn>
                      <a:cxn ang="T139">
                        <a:pos x="T26" y="T27"/>
                      </a:cxn>
                      <a:cxn ang="T140">
                        <a:pos x="T28" y="T29"/>
                      </a:cxn>
                      <a:cxn ang="T141">
                        <a:pos x="T30" y="T31"/>
                      </a:cxn>
                      <a:cxn ang="T142">
                        <a:pos x="T32" y="T33"/>
                      </a:cxn>
                      <a:cxn ang="T143">
                        <a:pos x="T34" y="T35"/>
                      </a:cxn>
                      <a:cxn ang="T144">
                        <a:pos x="T36" y="T37"/>
                      </a:cxn>
                      <a:cxn ang="T145">
                        <a:pos x="T38" y="T39"/>
                      </a:cxn>
                      <a:cxn ang="T146">
                        <a:pos x="T40" y="T41"/>
                      </a:cxn>
                      <a:cxn ang="T147">
                        <a:pos x="T42" y="T43"/>
                      </a:cxn>
                      <a:cxn ang="T148">
                        <a:pos x="T44" y="T45"/>
                      </a:cxn>
                      <a:cxn ang="T149">
                        <a:pos x="T46" y="T47"/>
                      </a:cxn>
                      <a:cxn ang="T150">
                        <a:pos x="T48" y="T49"/>
                      </a:cxn>
                      <a:cxn ang="T151">
                        <a:pos x="T50" y="T51"/>
                      </a:cxn>
                      <a:cxn ang="T152">
                        <a:pos x="T52" y="T53"/>
                      </a:cxn>
                      <a:cxn ang="T153">
                        <a:pos x="T54" y="T55"/>
                      </a:cxn>
                      <a:cxn ang="T154">
                        <a:pos x="T56" y="T57"/>
                      </a:cxn>
                      <a:cxn ang="T155">
                        <a:pos x="T58" y="T59"/>
                      </a:cxn>
                      <a:cxn ang="T156">
                        <a:pos x="T60" y="T61"/>
                      </a:cxn>
                      <a:cxn ang="T157">
                        <a:pos x="T62" y="T63"/>
                      </a:cxn>
                      <a:cxn ang="T158">
                        <a:pos x="T64" y="T65"/>
                      </a:cxn>
                      <a:cxn ang="T159">
                        <a:pos x="T66" y="T67"/>
                      </a:cxn>
                      <a:cxn ang="T160">
                        <a:pos x="T68" y="T69"/>
                      </a:cxn>
                      <a:cxn ang="T161">
                        <a:pos x="T70" y="T71"/>
                      </a:cxn>
                      <a:cxn ang="T162">
                        <a:pos x="T72" y="T73"/>
                      </a:cxn>
                      <a:cxn ang="T163">
                        <a:pos x="T74" y="T75"/>
                      </a:cxn>
                      <a:cxn ang="T164">
                        <a:pos x="T76" y="T77"/>
                      </a:cxn>
                      <a:cxn ang="T165">
                        <a:pos x="T78" y="T79"/>
                      </a:cxn>
                      <a:cxn ang="T166">
                        <a:pos x="T80" y="T81"/>
                      </a:cxn>
                      <a:cxn ang="T167">
                        <a:pos x="T82" y="T83"/>
                      </a:cxn>
                      <a:cxn ang="T168">
                        <a:pos x="T84" y="T85"/>
                      </a:cxn>
                      <a:cxn ang="T169">
                        <a:pos x="T86" y="T87"/>
                      </a:cxn>
                      <a:cxn ang="T170">
                        <a:pos x="T88" y="T89"/>
                      </a:cxn>
                      <a:cxn ang="T171">
                        <a:pos x="T90" y="T91"/>
                      </a:cxn>
                      <a:cxn ang="T172">
                        <a:pos x="T92" y="T93"/>
                      </a:cxn>
                      <a:cxn ang="T173">
                        <a:pos x="T94" y="T95"/>
                      </a:cxn>
                      <a:cxn ang="T174">
                        <a:pos x="T96" y="T97"/>
                      </a:cxn>
                      <a:cxn ang="T175">
                        <a:pos x="T98" y="T99"/>
                      </a:cxn>
                      <a:cxn ang="T176">
                        <a:pos x="T100" y="T101"/>
                      </a:cxn>
                      <a:cxn ang="T177">
                        <a:pos x="T102" y="T103"/>
                      </a:cxn>
                      <a:cxn ang="T178">
                        <a:pos x="T104" y="T105"/>
                      </a:cxn>
                      <a:cxn ang="T179">
                        <a:pos x="T106" y="T107"/>
                      </a:cxn>
                      <a:cxn ang="T180">
                        <a:pos x="T108" y="T109"/>
                      </a:cxn>
                      <a:cxn ang="T181">
                        <a:pos x="T110" y="T111"/>
                      </a:cxn>
                      <a:cxn ang="T182">
                        <a:pos x="T112" y="T113"/>
                      </a:cxn>
                      <a:cxn ang="T183">
                        <a:pos x="T114" y="T115"/>
                      </a:cxn>
                      <a:cxn ang="T184">
                        <a:pos x="T116" y="T117"/>
                      </a:cxn>
                      <a:cxn ang="T185">
                        <a:pos x="T118" y="T119"/>
                      </a:cxn>
                      <a:cxn ang="T186">
                        <a:pos x="T120" y="T121"/>
                      </a:cxn>
                      <a:cxn ang="T187">
                        <a:pos x="T122" y="T123"/>
                      </a:cxn>
                      <a:cxn ang="T188">
                        <a:pos x="T124" y="T125"/>
                      </a:cxn>
                    </a:cxnLst>
                    <a:rect l="T189" t="T190" r="T191" b="T192"/>
                    <a:pathLst>
                      <a:path w="146" h="92">
                        <a:moveTo>
                          <a:pt x="100" y="73"/>
                        </a:moveTo>
                        <a:cubicBezTo>
                          <a:pt x="99" y="72"/>
                          <a:pt x="99" y="72"/>
                          <a:pt x="99" y="72"/>
                        </a:cubicBezTo>
                        <a:cubicBezTo>
                          <a:pt x="99" y="72"/>
                          <a:pt x="98" y="73"/>
                          <a:pt x="98" y="73"/>
                        </a:cubicBezTo>
                        <a:cubicBezTo>
                          <a:pt x="98" y="72"/>
                          <a:pt x="98" y="71"/>
                          <a:pt x="99" y="71"/>
                        </a:cubicBezTo>
                        <a:cubicBezTo>
                          <a:pt x="99" y="71"/>
                          <a:pt x="99" y="71"/>
                          <a:pt x="99" y="71"/>
                        </a:cubicBezTo>
                        <a:cubicBezTo>
                          <a:pt x="99" y="70"/>
                          <a:pt x="99" y="70"/>
                          <a:pt x="99" y="70"/>
                        </a:cubicBezTo>
                        <a:cubicBezTo>
                          <a:pt x="98" y="71"/>
                          <a:pt x="98" y="72"/>
                          <a:pt x="98" y="72"/>
                        </a:cubicBezTo>
                        <a:cubicBezTo>
                          <a:pt x="97" y="71"/>
                          <a:pt x="97" y="72"/>
                          <a:pt x="97" y="71"/>
                        </a:cubicBezTo>
                        <a:cubicBezTo>
                          <a:pt x="96" y="72"/>
                          <a:pt x="96" y="72"/>
                          <a:pt x="96" y="72"/>
                        </a:cubicBezTo>
                        <a:cubicBezTo>
                          <a:pt x="96" y="72"/>
                          <a:pt x="96" y="72"/>
                          <a:pt x="96" y="72"/>
                        </a:cubicBezTo>
                        <a:cubicBezTo>
                          <a:pt x="96" y="72"/>
                          <a:pt x="95" y="73"/>
                          <a:pt x="95" y="73"/>
                        </a:cubicBezTo>
                        <a:cubicBezTo>
                          <a:pt x="94" y="75"/>
                          <a:pt x="92" y="75"/>
                          <a:pt x="90" y="77"/>
                        </a:cubicBezTo>
                        <a:cubicBezTo>
                          <a:pt x="90" y="76"/>
                          <a:pt x="89" y="77"/>
                          <a:pt x="89" y="76"/>
                        </a:cubicBezTo>
                        <a:cubicBezTo>
                          <a:pt x="90" y="76"/>
                          <a:pt x="90" y="75"/>
                          <a:pt x="90" y="75"/>
                        </a:cubicBezTo>
                        <a:cubicBezTo>
                          <a:pt x="91" y="75"/>
                          <a:pt x="92" y="75"/>
                          <a:pt x="92" y="74"/>
                        </a:cubicBezTo>
                        <a:cubicBezTo>
                          <a:pt x="93" y="74"/>
                          <a:pt x="93" y="74"/>
                          <a:pt x="93" y="74"/>
                        </a:cubicBezTo>
                        <a:cubicBezTo>
                          <a:pt x="93" y="73"/>
                          <a:pt x="94" y="72"/>
                          <a:pt x="95" y="72"/>
                        </a:cubicBezTo>
                        <a:cubicBezTo>
                          <a:pt x="95" y="72"/>
                          <a:pt x="95" y="72"/>
                          <a:pt x="95" y="72"/>
                        </a:cubicBezTo>
                        <a:cubicBezTo>
                          <a:pt x="95" y="71"/>
                          <a:pt x="95" y="71"/>
                          <a:pt x="96" y="70"/>
                        </a:cubicBezTo>
                        <a:cubicBezTo>
                          <a:pt x="96" y="70"/>
                          <a:pt x="96" y="70"/>
                          <a:pt x="96" y="70"/>
                        </a:cubicBezTo>
                        <a:cubicBezTo>
                          <a:pt x="96" y="69"/>
                          <a:pt x="99" y="67"/>
                          <a:pt x="98" y="67"/>
                        </a:cubicBezTo>
                        <a:cubicBezTo>
                          <a:pt x="98" y="67"/>
                          <a:pt x="98" y="67"/>
                          <a:pt x="97" y="67"/>
                        </a:cubicBezTo>
                        <a:cubicBezTo>
                          <a:pt x="97" y="67"/>
                          <a:pt x="96" y="67"/>
                          <a:pt x="97" y="67"/>
                        </a:cubicBezTo>
                        <a:cubicBezTo>
                          <a:pt x="97" y="67"/>
                          <a:pt x="97" y="68"/>
                          <a:pt x="97" y="68"/>
                        </a:cubicBezTo>
                        <a:cubicBezTo>
                          <a:pt x="97" y="68"/>
                          <a:pt x="97" y="68"/>
                          <a:pt x="96" y="68"/>
                        </a:cubicBezTo>
                        <a:cubicBezTo>
                          <a:pt x="96" y="69"/>
                          <a:pt x="96" y="69"/>
                          <a:pt x="96" y="69"/>
                        </a:cubicBezTo>
                        <a:cubicBezTo>
                          <a:pt x="96" y="69"/>
                          <a:pt x="96" y="69"/>
                          <a:pt x="96" y="69"/>
                        </a:cubicBezTo>
                        <a:cubicBezTo>
                          <a:pt x="95" y="69"/>
                          <a:pt x="95" y="69"/>
                          <a:pt x="95" y="69"/>
                        </a:cubicBezTo>
                        <a:cubicBezTo>
                          <a:pt x="95" y="69"/>
                          <a:pt x="95" y="69"/>
                          <a:pt x="95" y="69"/>
                        </a:cubicBezTo>
                        <a:cubicBezTo>
                          <a:pt x="95" y="69"/>
                          <a:pt x="95" y="69"/>
                          <a:pt x="95" y="69"/>
                        </a:cubicBezTo>
                        <a:cubicBezTo>
                          <a:pt x="95" y="69"/>
                          <a:pt x="95" y="69"/>
                          <a:pt x="95" y="69"/>
                        </a:cubicBezTo>
                        <a:cubicBezTo>
                          <a:pt x="95" y="69"/>
                          <a:pt x="95" y="69"/>
                          <a:pt x="95" y="69"/>
                        </a:cubicBezTo>
                        <a:cubicBezTo>
                          <a:pt x="94" y="70"/>
                          <a:pt x="93" y="71"/>
                          <a:pt x="92" y="73"/>
                        </a:cubicBezTo>
                        <a:cubicBezTo>
                          <a:pt x="91" y="73"/>
                          <a:pt x="90" y="74"/>
                          <a:pt x="89" y="74"/>
                        </a:cubicBezTo>
                        <a:cubicBezTo>
                          <a:pt x="90" y="73"/>
                          <a:pt x="90" y="73"/>
                          <a:pt x="90" y="73"/>
                        </a:cubicBezTo>
                        <a:cubicBezTo>
                          <a:pt x="89" y="72"/>
                          <a:pt x="92" y="73"/>
                          <a:pt x="92" y="72"/>
                        </a:cubicBezTo>
                        <a:cubicBezTo>
                          <a:pt x="92" y="72"/>
                          <a:pt x="92" y="72"/>
                          <a:pt x="92" y="72"/>
                        </a:cubicBezTo>
                        <a:cubicBezTo>
                          <a:pt x="93" y="71"/>
                          <a:pt x="93" y="71"/>
                          <a:pt x="93" y="71"/>
                        </a:cubicBezTo>
                        <a:cubicBezTo>
                          <a:pt x="93" y="69"/>
                          <a:pt x="94" y="69"/>
                          <a:pt x="95" y="67"/>
                        </a:cubicBezTo>
                        <a:cubicBezTo>
                          <a:pt x="94" y="67"/>
                          <a:pt x="94" y="67"/>
                          <a:pt x="94" y="67"/>
                        </a:cubicBezTo>
                        <a:cubicBezTo>
                          <a:pt x="94" y="67"/>
                          <a:pt x="94" y="66"/>
                          <a:pt x="95" y="66"/>
                        </a:cubicBezTo>
                        <a:cubicBezTo>
                          <a:pt x="95" y="66"/>
                          <a:pt x="95" y="66"/>
                          <a:pt x="95" y="66"/>
                        </a:cubicBezTo>
                        <a:cubicBezTo>
                          <a:pt x="95" y="66"/>
                          <a:pt x="95" y="66"/>
                          <a:pt x="95" y="66"/>
                        </a:cubicBezTo>
                        <a:cubicBezTo>
                          <a:pt x="95" y="66"/>
                          <a:pt x="95" y="66"/>
                          <a:pt x="95" y="66"/>
                        </a:cubicBezTo>
                        <a:cubicBezTo>
                          <a:pt x="95" y="66"/>
                          <a:pt x="95" y="66"/>
                          <a:pt x="96" y="66"/>
                        </a:cubicBezTo>
                        <a:cubicBezTo>
                          <a:pt x="96" y="66"/>
                          <a:pt x="96" y="66"/>
                          <a:pt x="96" y="66"/>
                        </a:cubicBezTo>
                        <a:cubicBezTo>
                          <a:pt x="96" y="66"/>
                          <a:pt x="96" y="66"/>
                          <a:pt x="96" y="66"/>
                        </a:cubicBezTo>
                        <a:cubicBezTo>
                          <a:pt x="96" y="66"/>
                          <a:pt x="96" y="66"/>
                          <a:pt x="95" y="66"/>
                        </a:cubicBezTo>
                        <a:cubicBezTo>
                          <a:pt x="95" y="65"/>
                          <a:pt x="95" y="67"/>
                          <a:pt x="94" y="66"/>
                        </a:cubicBezTo>
                        <a:cubicBezTo>
                          <a:pt x="95" y="65"/>
                          <a:pt x="95" y="64"/>
                          <a:pt x="96" y="64"/>
                        </a:cubicBezTo>
                        <a:cubicBezTo>
                          <a:pt x="96" y="64"/>
                          <a:pt x="96" y="64"/>
                          <a:pt x="96" y="64"/>
                        </a:cubicBezTo>
                        <a:cubicBezTo>
                          <a:pt x="96" y="63"/>
                          <a:pt x="96" y="63"/>
                          <a:pt x="96" y="63"/>
                        </a:cubicBezTo>
                        <a:cubicBezTo>
                          <a:pt x="93" y="66"/>
                          <a:pt x="93" y="66"/>
                          <a:pt x="93" y="66"/>
                        </a:cubicBezTo>
                        <a:cubicBezTo>
                          <a:pt x="93" y="66"/>
                          <a:pt x="93" y="66"/>
                          <a:pt x="93" y="66"/>
                        </a:cubicBezTo>
                        <a:cubicBezTo>
                          <a:pt x="93" y="66"/>
                          <a:pt x="93" y="66"/>
                          <a:pt x="93" y="65"/>
                        </a:cubicBezTo>
                        <a:cubicBezTo>
                          <a:pt x="92" y="68"/>
                          <a:pt x="92" y="68"/>
                          <a:pt x="92" y="68"/>
                        </a:cubicBezTo>
                        <a:cubicBezTo>
                          <a:pt x="91" y="67"/>
                          <a:pt x="91" y="68"/>
                          <a:pt x="90" y="67"/>
                        </a:cubicBezTo>
                        <a:cubicBezTo>
                          <a:pt x="91" y="67"/>
                          <a:pt x="91" y="67"/>
                          <a:pt x="91" y="66"/>
                        </a:cubicBezTo>
                        <a:cubicBezTo>
                          <a:pt x="90" y="66"/>
                          <a:pt x="91" y="67"/>
                          <a:pt x="90" y="68"/>
                        </a:cubicBezTo>
                        <a:cubicBezTo>
                          <a:pt x="90" y="68"/>
                          <a:pt x="90" y="68"/>
                          <a:pt x="90" y="68"/>
                        </a:cubicBezTo>
                        <a:cubicBezTo>
                          <a:pt x="90" y="68"/>
                          <a:pt x="90" y="68"/>
                          <a:pt x="90" y="68"/>
                        </a:cubicBezTo>
                        <a:cubicBezTo>
                          <a:pt x="89" y="70"/>
                          <a:pt x="89" y="68"/>
                          <a:pt x="89" y="68"/>
                        </a:cubicBezTo>
                        <a:cubicBezTo>
                          <a:pt x="89" y="67"/>
                          <a:pt x="89" y="67"/>
                          <a:pt x="89" y="66"/>
                        </a:cubicBezTo>
                        <a:cubicBezTo>
                          <a:pt x="88" y="67"/>
                          <a:pt x="88" y="67"/>
                          <a:pt x="88" y="68"/>
                        </a:cubicBezTo>
                        <a:cubicBezTo>
                          <a:pt x="87" y="68"/>
                          <a:pt x="87" y="68"/>
                          <a:pt x="87" y="68"/>
                        </a:cubicBezTo>
                        <a:cubicBezTo>
                          <a:pt x="87" y="69"/>
                          <a:pt x="87" y="69"/>
                          <a:pt x="87" y="69"/>
                        </a:cubicBezTo>
                        <a:cubicBezTo>
                          <a:pt x="86" y="69"/>
                          <a:pt x="85" y="70"/>
                          <a:pt x="84" y="71"/>
                        </a:cubicBezTo>
                        <a:cubicBezTo>
                          <a:pt x="83" y="70"/>
                          <a:pt x="82" y="72"/>
                          <a:pt x="81" y="71"/>
                        </a:cubicBezTo>
                        <a:cubicBezTo>
                          <a:pt x="81" y="72"/>
                          <a:pt x="81" y="72"/>
                          <a:pt x="81" y="72"/>
                        </a:cubicBezTo>
                        <a:cubicBezTo>
                          <a:pt x="81" y="72"/>
                          <a:pt x="81" y="72"/>
                          <a:pt x="80" y="72"/>
                        </a:cubicBezTo>
                        <a:cubicBezTo>
                          <a:pt x="79" y="72"/>
                          <a:pt x="81" y="72"/>
                          <a:pt x="81" y="72"/>
                        </a:cubicBezTo>
                        <a:cubicBezTo>
                          <a:pt x="80" y="72"/>
                          <a:pt x="79" y="73"/>
                          <a:pt x="78" y="73"/>
                        </a:cubicBezTo>
                        <a:cubicBezTo>
                          <a:pt x="78" y="73"/>
                          <a:pt x="78" y="73"/>
                          <a:pt x="78" y="73"/>
                        </a:cubicBezTo>
                        <a:cubicBezTo>
                          <a:pt x="73" y="73"/>
                          <a:pt x="67" y="74"/>
                          <a:pt x="62" y="73"/>
                        </a:cubicBezTo>
                        <a:cubicBezTo>
                          <a:pt x="62" y="72"/>
                          <a:pt x="61" y="71"/>
                          <a:pt x="62" y="71"/>
                        </a:cubicBezTo>
                        <a:cubicBezTo>
                          <a:pt x="61" y="71"/>
                          <a:pt x="62" y="72"/>
                          <a:pt x="61" y="72"/>
                        </a:cubicBezTo>
                        <a:cubicBezTo>
                          <a:pt x="61" y="71"/>
                          <a:pt x="61" y="71"/>
                          <a:pt x="61" y="71"/>
                        </a:cubicBezTo>
                        <a:cubicBezTo>
                          <a:pt x="62" y="70"/>
                          <a:pt x="65" y="72"/>
                          <a:pt x="66" y="69"/>
                        </a:cubicBezTo>
                        <a:cubicBezTo>
                          <a:pt x="66" y="69"/>
                          <a:pt x="66" y="69"/>
                          <a:pt x="66" y="69"/>
                        </a:cubicBezTo>
                        <a:cubicBezTo>
                          <a:pt x="67" y="69"/>
                          <a:pt x="67" y="67"/>
                          <a:pt x="68" y="66"/>
                        </a:cubicBezTo>
                        <a:cubicBezTo>
                          <a:pt x="68" y="66"/>
                          <a:pt x="68" y="66"/>
                          <a:pt x="68" y="66"/>
                        </a:cubicBezTo>
                        <a:cubicBezTo>
                          <a:pt x="68" y="66"/>
                          <a:pt x="68" y="66"/>
                          <a:pt x="68" y="66"/>
                        </a:cubicBezTo>
                        <a:cubicBezTo>
                          <a:pt x="69" y="64"/>
                          <a:pt x="69" y="64"/>
                          <a:pt x="69" y="62"/>
                        </a:cubicBezTo>
                        <a:cubicBezTo>
                          <a:pt x="68" y="63"/>
                          <a:pt x="69" y="61"/>
                          <a:pt x="68" y="61"/>
                        </a:cubicBezTo>
                        <a:cubicBezTo>
                          <a:pt x="67" y="60"/>
                          <a:pt x="67" y="57"/>
                          <a:pt x="65" y="57"/>
                        </a:cubicBezTo>
                        <a:cubicBezTo>
                          <a:pt x="63" y="54"/>
                          <a:pt x="59" y="53"/>
                          <a:pt x="55" y="51"/>
                        </a:cubicBezTo>
                        <a:cubicBezTo>
                          <a:pt x="53" y="51"/>
                          <a:pt x="52" y="50"/>
                          <a:pt x="50" y="50"/>
                        </a:cubicBezTo>
                        <a:cubicBezTo>
                          <a:pt x="49" y="47"/>
                          <a:pt x="48" y="43"/>
                          <a:pt x="45" y="42"/>
                        </a:cubicBezTo>
                        <a:cubicBezTo>
                          <a:pt x="46" y="42"/>
                          <a:pt x="47" y="43"/>
                          <a:pt x="48" y="42"/>
                        </a:cubicBezTo>
                        <a:cubicBezTo>
                          <a:pt x="48" y="41"/>
                          <a:pt x="50" y="41"/>
                          <a:pt x="50" y="41"/>
                        </a:cubicBezTo>
                        <a:cubicBezTo>
                          <a:pt x="50" y="41"/>
                          <a:pt x="50" y="41"/>
                          <a:pt x="50" y="41"/>
                        </a:cubicBezTo>
                        <a:cubicBezTo>
                          <a:pt x="52" y="41"/>
                          <a:pt x="53" y="39"/>
                          <a:pt x="54" y="40"/>
                        </a:cubicBezTo>
                        <a:cubicBezTo>
                          <a:pt x="53" y="42"/>
                          <a:pt x="53" y="44"/>
                          <a:pt x="53" y="46"/>
                        </a:cubicBezTo>
                        <a:cubicBezTo>
                          <a:pt x="54" y="45"/>
                          <a:pt x="54" y="44"/>
                          <a:pt x="54" y="43"/>
                        </a:cubicBezTo>
                        <a:cubicBezTo>
                          <a:pt x="55" y="44"/>
                          <a:pt x="53" y="46"/>
                          <a:pt x="55" y="46"/>
                        </a:cubicBezTo>
                        <a:cubicBezTo>
                          <a:pt x="54" y="47"/>
                          <a:pt x="54" y="47"/>
                          <a:pt x="54" y="47"/>
                        </a:cubicBezTo>
                        <a:cubicBezTo>
                          <a:pt x="55" y="48"/>
                          <a:pt x="56" y="46"/>
                          <a:pt x="57" y="47"/>
                        </a:cubicBezTo>
                        <a:cubicBezTo>
                          <a:pt x="56" y="48"/>
                          <a:pt x="56" y="48"/>
                          <a:pt x="56" y="48"/>
                        </a:cubicBezTo>
                        <a:cubicBezTo>
                          <a:pt x="57" y="48"/>
                          <a:pt x="57" y="47"/>
                          <a:pt x="57" y="47"/>
                        </a:cubicBezTo>
                        <a:cubicBezTo>
                          <a:pt x="58" y="47"/>
                          <a:pt x="58" y="47"/>
                          <a:pt x="58" y="47"/>
                        </a:cubicBezTo>
                        <a:cubicBezTo>
                          <a:pt x="58" y="47"/>
                          <a:pt x="58" y="47"/>
                          <a:pt x="58" y="47"/>
                        </a:cubicBezTo>
                        <a:cubicBezTo>
                          <a:pt x="60" y="45"/>
                          <a:pt x="61" y="41"/>
                          <a:pt x="63" y="38"/>
                        </a:cubicBezTo>
                        <a:cubicBezTo>
                          <a:pt x="65" y="34"/>
                          <a:pt x="69" y="31"/>
                          <a:pt x="75" y="32"/>
                        </a:cubicBezTo>
                        <a:cubicBezTo>
                          <a:pt x="76" y="32"/>
                          <a:pt x="77" y="32"/>
                          <a:pt x="78" y="33"/>
                        </a:cubicBezTo>
                        <a:cubicBezTo>
                          <a:pt x="79" y="33"/>
                          <a:pt x="80" y="34"/>
                          <a:pt x="81" y="34"/>
                        </a:cubicBezTo>
                        <a:cubicBezTo>
                          <a:pt x="82" y="36"/>
                          <a:pt x="83" y="39"/>
                          <a:pt x="83" y="42"/>
                        </a:cubicBezTo>
                        <a:cubicBezTo>
                          <a:pt x="80" y="42"/>
                          <a:pt x="78" y="42"/>
                          <a:pt x="76" y="42"/>
                        </a:cubicBezTo>
                        <a:cubicBezTo>
                          <a:pt x="76" y="43"/>
                          <a:pt x="76" y="43"/>
                          <a:pt x="76" y="43"/>
                        </a:cubicBezTo>
                        <a:cubicBezTo>
                          <a:pt x="76" y="43"/>
                          <a:pt x="76" y="43"/>
                          <a:pt x="76" y="43"/>
                        </a:cubicBezTo>
                        <a:cubicBezTo>
                          <a:pt x="76" y="43"/>
                          <a:pt x="76" y="43"/>
                          <a:pt x="77" y="44"/>
                        </a:cubicBezTo>
                        <a:cubicBezTo>
                          <a:pt x="76" y="44"/>
                          <a:pt x="76" y="44"/>
                          <a:pt x="76" y="45"/>
                        </a:cubicBezTo>
                        <a:cubicBezTo>
                          <a:pt x="76" y="45"/>
                          <a:pt x="76" y="45"/>
                          <a:pt x="76" y="44"/>
                        </a:cubicBezTo>
                        <a:cubicBezTo>
                          <a:pt x="77" y="45"/>
                          <a:pt x="77" y="45"/>
                          <a:pt x="77" y="45"/>
                        </a:cubicBezTo>
                        <a:cubicBezTo>
                          <a:pt x="76" y="46"/>
                          <a:pt x="77" y="46"/>
                          <a:pt x="77" y="46"/>
                        </a:cubicBezTo>
                        <a:cubicBezTo>
                          <a:pt x="77" y="46"/>
                          <a:pt x="78" y="47"/>
                          <a:pt x="77" y="47"/>
                        </a:cubicBezTo>
                        <a:cubicBezTo>
                          <a:pt x="79" y="48"/>
                          <a:pt x="79" y="48"/>
                          <a:pt x="79" y="48"/>
                        </a:cubicBezTo>
                        <a:cubicBezTo>
                          <a:pt x="80" y="49"/>
                          <a:pt x="81" y="48"/>
                          <a:pt x="82" y="49"/>
                        </a:cubicBezTo>
                        <a:cubicBezTo>
                          <a:pt x="79" y="49"/>
                          <a:pt x="79" y="49"/>
                          <a:pt x="79" y="49"/>
                        </a:cubicBezTo>
                        <a:cubicBezTo>
                          <a:pt x="80" y="50"/>
                          <a:pt x="81" y="50"/>
                          <a:pt x="82" y="50"/>
                        </a:cubicBezTo>
                        <a:cubicBezTo>
                          <a:pt x="81" y="50"/>
                          <a:pt x="80" y="50"/>
                          <a:pt x="78" y="50"/>
                        </a:cubicBezTo>
                        <a:cubicBezTo>
                          <a:pt x="82" y="50"/>
                          <a:pt x="86" y="51"/>
                          <a:pt x="90" y="51"/>
                        </a:cubicBezTo>
                        <a:cubicBezTo>
                          <a:pt x="92" y="50"/>
                          <a:pt x="94" y="50"/>
                          <a:pt x="96" y="48"/>
                        </a:cubicBezTo>
                        <a:cubicBezTo>
                          <a:pt x="96" y="49"/>
                          <a:pt x="96" y="49"/>
                          <a:pt x="96" y="49"/>
                        </a:cubicBezTo>
                        <a:cubicBezTo>
                          <a:pt x="96" y="48"/>
                          <a:pt x="96" y="48"/>
                          <a:pt x="96" y="48"/>
                        </a:cubicBezTo>
                        <a:cubicBezTo>
                          <a:pt x="96" y="48"/>
                          <a:pt x="96" y="48"/>
                          <a:pt x="96" y="48"/>
                        </a:cubicBezTo>
                        <a:cubicBezTo>
                          <a:pt x="96" y="48"/>
                          <a:pt x="96" y="47"/>
                          <a:pt x="97" y="47"/>
                        </a:cubicBezTo>
                        <a:cubicBezTo>
                          <a:pt x="96" y="47"/>
                          <a:pt x="96" y="47"/>
                          <a:pt x="96" y="47"/>
                        </a:cubicBezTo>
                        <a:cubicBezTo>
                          <a:pt x="96" y="46"/>
                          <a:pt x="96" y="46"/>
                          <a:pt x="96" y="46"/>
                        </a:cubicBezTo>
                        <a:cubicBezTo>
                          <a:pt x="97" y="46"/>
                          <a:pt x="97" y="46"/>
                          <a:pt x="97" y="46"/>
                        </a:cubicBezTo>
                        <a:cubicBezTo>
                          <a:pt x="97" y="45"/>
                          <a:pt x="96" y="45"/>
                          <a:pt x="96" y="45"/>
                        </a:cubicBezTo>
                        <a:cubicBezTo>
                          <a:pt x="96" y="45"/>
                          <a:pt x="96" y="45"/>
                          <a:pt x="96" y="45"/>
                        </a:cubicBezTo>
                        <a:cubicBezTo>
                          <a:pt x="95" y="45"/>
                          <a:pt x="95" y="45"/>
                          <a:pt x="95" y="45"/>
                        </a:cubicBezTo>
                        <a:cubicBezTo>
                          <a:pt x="95" y="45"/>
                          <a:pt x="96" y="44"/>
                          <a:pt x="95" y="45"/>
                        </a:cubicBezTo>
                        <a:cubicBezTo>
                          <a:pt x="95" y="45"/>
                          <a:pt x="95" y="45"/>
                          <a:pt x="95" y="45"/>
                        </a:cubicBezTo>
                        <a:cubicBezTo>
                          <a:pt x="94" y="46"/>
                          <a:pt x="94" y="46"/>
                          <a:pt x="93" y="45"/>
                        </a:cubicBezTo>
                        <a:cubicBezTo>
                          <a:pt x="94" y="45"/>
                          <a:pt x="95" y="44"/>
                          <a:pt x="95" y="43"/>
                        </a:cubicBezTo>
                        <a:cubicBezTo>
                          <a:pt x="95" y="42"/>
                          <a:pt x="97" y="43"/>
                          <a:pt x="97" y="42"/>
                        </a:cubicBezTo>
                        <a:cubicBezTo>
                          <a:pt x="97" y="42"/>
                          <a:pt x="97" y="42"/>
                          <a:pt x="97" y="42"/>
                        </a:cubicBezTo>
                        <a:cubicBezTo>
                          <a:pt x="98" y="42"/>
                          <a:pt x="98" y="42"/>
                          <a:pt x="98" y="42"/>
                        </a:cubicBezTo>
                        <a:cubicBezTo>
                          <a:pt x="99" y="41"/>
                          <a:pt x="100" y="40"/>
                          <a:pt x="101" y="40"/>
                        </a:cubicBezTo>
                        <a:cubicBezTo>
                          <a:pt x="103" y="39"/>
                          <a:pt x="103" y="39"/>
                          <a:pt x="103" y="37"/>
                        </a:cubicBezTo>
                        <a:cubicBezTo>
                          <a:pt x="103" y="38"/>
                          <a:pt x="103" y="38"/>
                          <a:pt x="103" y="38"/>
                        </a:cubicBezTo>
                        <a:cubicBezTo>
                          <a:pt x="104" y="37"/>
                          <a:pt x="103" y="37"/>
                          <a:pt x="104" y="37"/>
                        </a:cubicBezTo>
                        <a:cubicBezTo>
                          <a:pt x="103" y="35"/>
                          <a:pt x="105" y="34"/>
                          <a:pt x="105" y="33"/>
                        </a:cubicBezTo>
                        <a:cubicBezTo>
                          <a:pt x="107" y="34"/>
                          <a:pt x="104" y="34"/>
                          <a:pt x="105" y="36"/>
                        </a:cubicBezTo>
                        <a:cubicBezTo>
                          <a:pt x="105" y="36"/>
                          <a:pt x="105" y="36"/>
                          <a:pt x="105" y="36"/>
                        </a:cubicBezTo>
                        <a:cubicBezTo>
                          <a:pt x="105" y="35"/>
                          <a:pt x="105" y="35"/>
                          <a:pt x="105" y="35"/>
                        </a:cubicBezTo>
                        <a:cubicBezTo>
                          <a:pt x="106" y="35"/>
                          <a:pt x="106" y="35"/>
                          <a:pt x="106" y="35"/>
                        </a:cubicBezTo>
                        <a:cubicBezTo>
                          <a:pt x="106" y="35"/>
                          <a:pt x="106" y="35"/>
                          <a:pt x="106" y="35"/>
                        </a:cubicBezTo>
                        <a:cubicBezTo>
                          <a:pt x="106" y="35"/>
                          <a:pt x="106" y="35"/>
                          <a:pt x="106" y="35"/>
                        </a:cubicBezTo>
                        <a:cubicBezTo>
                          <a:pt x="106" y="35"/>
                          <a:pt x="106" y="35"/>
                          <a:pt x="106" y="35"/>
                        </a:cubicBezTo>
                        <a:cubicBezTo>
                          <a:pt x="106" y="34"/>
                          <a:pt x="106" y="34"/>
                          <a:pt x="106" y="34"/>
                        </a:cubicBezTo>
                        <a:cubicBezTo>
                          <a:pt x="106" y="34"/>
                          <a:pt x="106" y="33"/>
                          <a:pt x="107" y="33"/>
                        </a:cubicBezTo>
                        <a:cubicBezTo>
                          <a:pt x="107" y="33"/>
                          <a:pt x="107" y="33"/>
                          <a:pt x="107" y="33"/>
                        </a:cubicBezTo>
                        <a:cubicBezTo>
                          <a:pt x="107" y="34"/>
                          <a:pt x="107" y="34"/>
                          <a:pt x="107" y="34"/>
                        </a:cubicBezTo>
                        <a:cubicBezTo>
                          <a:pt x="107" y="34"/>
                          <a:pt x="107" y="34"/>
                          <a:pt x="107" y="34"/>
                        </a:cubicBezTo>
                        <a:cubicBezTo>
                          <a:pt x="107" y="34"/>
                          <a:pt x="107" y="34"/>
                          <a:pt x="107" y="34"/>
                        </a:cubicBezTo>
                        <a:cubicBezTo>
                          <a:pt x="108" y="35"/>
                          <a:pt x="108" y="35"/>
                          <a:pt x="108" y="35"/>
                        </a:cubicBezTo>
                        <a:cubicBezTo>
                          <a:pt x="107" y="35"/>
                          <a:pt x="107" y="35"/>
                          <a:pt x="107" y="35"/>
                        </a:cubicBezTo>
                        <a:cubicBezTo>
                          <a:pt x="108" y="35"/>
                          <a:pt x="108" y="35"/>
                          <a:pt x="108" y="35"/>
                        </a:cubicBezTo>
                        <a:cubicBezTo>
                          <a:pt x="108" y="35"/>
                          <a:pt x="108" y="35"/>
                          <a:pt x="108" y="35"/>
                        </a:cubicBezTo>
                        <a:cubicBezTo>
                          <a:pt x="108" y="35"/>
                          <a:pt x="108" y="35"/>
                          <a:pt x="109" y="34"/>
                        </a:cubicBezTo>
                        <a:cubicBezTo>
                          <a:pt x="109" y="35"/>
                          <a:pt x="109" y="35"/>
                          <a:pt x="109" y="35"/>
                        </a:cubicBezTo>
                        <a:cubicBezTo>
                          <a:pt x="109" y="35"/>
                          <a:pt x="108" y="36"/>
                          <a:pt x="108" y="36"/>
                        </a:cubicBezTo>
                        <a:cubicBezTo>
                          <a:pt x="108" y="36"/>
                          <a:pt x="108" y="36"/>
                          <a:pt x="108" y="36"/>
                        </a:cubicBezTo>
                        <a:cubicBezTo>
                          <a:pt x="107" y="37"/>
                          <a:pt x="107" y="37"/>
                          <a:pt x="107" y="37"/>
                        </a:cubicBezTo>
                        <a:cubicBezTo>
                          <a:pt x="108" y="36"/>
                          <a:pt x="108" y="36"/>
                          <a:pt x="108" y="36"/>
                        </a:cubicBezTo>
                        <a:cubicBezTo>
                          <a:pt x="108" y="37"/>
                          <a:pt x="108" y="37"/>
                          <a:pt x="108" y="37"/>
                        </a:cubicBezTo>
                        <a:cubicBezTo>
                          <a:pt x="108" y="36"/>
                          <a:pt x="109" y="37"/>
                          <a:pt x="109" y="36"/>
                        </a:cubicBezTo>
                        <a:cubicBezTo>
                          <a:pt x="109" y="35"/>
                          <a:pt x="111" y="36"/>
                          <a:pt x="111" y="34"/>
                        </a:cubicBezTo>
                        <a:cubicBezTo>
                          <a:pt x="114" y="31"/>
                          <a:pt x="118" y="30"/>
                          <a:pt x="121" y="27"/>
                        </a:cubicBezTo>
                        <a:cubicBezTo>
                          <a:pt x="121" y="27"/>
                          <a:pt x="121" y="27"/>
                          <a:pt x="121" y="27"/>
                        </a:cubicBezTo>
                        <a:cubicBezTo>
                          <a:pt x="127" y="23"/>
                          <a:pt x="135" y="21"/>
                          <a:pt x="143" y="23"/>
                        </a:cubicBezTo>
                        <a:cubicBezTo>
                          <a:pt x="143" y="22"/>
                          <a:pt x="143" y="22"/>
                          <a:pt x="143" y="22"/>
                        </a:cubicBezTo>
                        <a:cubicBezTo>
                          <a:pt x="143" y="22"/>
                          <a:pt x="143" y="22"/>
                          <a:pt x="144" y="22"/>
                        </a:cubicBezTo>
                        <a:cubicBezTo>
                          <a:pt x="143" y="22"/>
                          <a:pt x="143" y="21"/>
                          <a:pt x="142" y="21"/>
                        </a:cubicBezTo>
                        <a:cubicBezTo>
                          <a:pt x="143" y="21"/>
                          <a:pt x="145" y="21"/>
                          <a:pt x="146" y="21"/>
                        </a:cubicBezTo>
                        <a:cubicBezTo>
                          <a:pt x="145" y="21"/>
                          <a:pt x="145" y="21"/>
                          <a:pt x="145" y="21"/>
                        </a:cubicBezTo>
                        <a:cubicBezTo>
                          <a:pt x="144" y="21"/>
                          <a:pt x="143" y="21"/>
                          <a:pt x="143" y="20"/>
                        </a:cubicBezTo>
                        <a:cubicBezTo>
                          <a:pt x="143" y="20"/>
                          <a:pt x="143" y="20"/>
                          <a:pt x="143" y="20"/>
                        </a:cubicBezTo>
                        <a:cubicBezTo>
                          <a:pt x="143" y="20"/>
                          <a:pt x="143" y="20"/>
                          <a:pt x="143" y="19"/>
                        </a:cubicBezTo>
                        <a:cubicBezTo>
                          <a:pt x="143" y="20"/>
                          <a:pt x="143" y="20"/>
                          <a:pt x="143" y="20"/>
                        </a:cubicBezTo>
                        <a:cubicBezTo>
                          <a:pt x="142" y="20"/>
                          <a:pt x="141" y="20"/>
                          <a:pt x="141" y="20"/>
                        </a:cubicBezTo>
                        <a:cubicBezTo>
                          <a:pt x="140" y="20"/>
                          <a:pt x="140" y="18"/>
                          <a:pt x="140" y="19"/>
                        </a:cubicBezTo>
                        <a:cubicBezTo>
                          <a:pt x="140" y="19"/>
                          <a:pt x="140" y="19"/>
                          <a:pt x="140" y="19"/>
                        </a:cubicBezTo>
                        <a:cubicBezTo>
                          <a:pt x="140" y="18"/>
                          <a:pt x="140" y="18"/>
                          <a:pt x="140" y="18"/>
                        </a:cubicBezTo>
                        <a:cubicBezTo>
                          <a:pt x="139" y="17"/>
                          <a:pt x="139" y="18"/>
                          <a:pt x="138" y="18"/>
                        </a:cubicBezTo>
                        <a:cubicBezTo>
                          <a:pt x="138" y="18"/>
                          <a:pt x="138" y="18"/>
                          <a:pt x="138" y="18"/>
                        </a:cubicBezTo>
                        <a:cubicBezTo>
                          <a:pt x="138" y="18"/>
                          <a:pt x="138" y="18"/>
                          <a:pt x="138" y="18"/>
                        </a:cubicBezTo>
                        <a:cubicBezTo>
                          <a:pt x="138" y="17"/>
                          <a:pt x="138" y="17"/>
                          <a:pt x="138" y="16"/>
                        </a:cubicBezTo>
                        <a:cubicBezTo>
                          <a:pt x="139" y="17"/>
                          <a:pt x="139" y="16"/>
                          <a:pt x="140" y="17"/>
                        </a:cubicBezTo>
                        <a:cubicBezTo>
                          <a:pt x="140" y="16"/>
                          <a:pt x="141" y="17"/>
                          <a:pt x="141" y="16"/>
                        </a:cubicBezTo>
                        <a:cubicBezTo>
                          <a:pt x="140" y="16"/>
                          <a:pt x="139" y="16"/>
                          <a:pt x="138" y="16"/>
                        </a:cubicBezTo>
                        <a:cubicBezTo>
                          <a:pt x="138" y="16"/>
                          <a:pt x="137" y="16"/>
                          <a:pt x="137" y="16"/>
                        </a:cubicBezTo>
                        <a:cubicBezTo>
                          <a:pt x="137" y="16"/>
                          <a:pt x="136" y="16"/>
                          <a:pt x="136" y="16"/>
                        </a:cubicBezTo>
                        <a:cubicBezTo>
                          <a:pt x="136" y="16"/>
                          <a:pt x="136" y="16"/>
                          <a:pt x="136" y="16"/>
                        </a:cubicBezTo>
                        <a:cubicBezTo>
                          <a:pt x="136" y="16"/>
                          <a:pt x="136" y="16"/>
                          <a:pt x="136" y="16"/>
                        </a:cubicBezTo>
                        <a:cubicBezTo>
                          <a:pt x="136" y="16"/>
                          <a:pt x="136" y="15"/>
                          <a:pt x="136" y="15"/>
                        </a:cubicBezTo>
                        <a:cubicBezTo>
                          <a:pt x="136" y="15"/>
                          <a:pt x="136" y="15"/>
                          <a:pt x="136" y="15"/>
                        </a:cubicBezTo>
                        <a:cubicBezTo>
                          <a:pt x="135" y="15"/>
                          <a:pt x="135" y="15"/>
                          <a:pt x="135" y="15"/>
                        </a:cubicBezTo>
                        <a:cubicBezTo>
                          <a:pt x="136" y="16"/>
                          <a:pt x="134" y="16"/>
                          <a:pt x="136" y="17"/>
                        </a:cubicBezTo>
                        <a:cubicBezTo>
                          <a:pt x="135" y="17"/>
                          <a:pt x="135" y="17"/>
                          <a:pt x="134" y="17"/>
                        </a:cubicBezTo>
                        <a:cubicBezTo>
                          <a:pt x="134" y="17"/>
                          <a:pt x="134" y="16"/>
                          <a:pt x="135" y="16"/>
                        </a:cubicBezTo>
                        <a:cubicBezTo>
                          <a:pt x="135" y="16"/>
                          <a:pt x="135" y="16"/>
                          <a:pt x="135" y="16"/>
                        </a:cubicBezTo>
                        <a:cubicBezTo>
                          <a:pt x="134" y="16"/>
                          <a:pt x="133" y="15"/>
                          <a:pt x="132" y="15"/>
                        </a:cubicBezTo>
                        <a:cubicBezTo>
                          <a:pt x="133" y="14"/>
                          <a:pt x="133" y="15"/>
                          <a:pt x="133" y="14"/>
                        </a:cubicBezTo>
                        <a:cubicBezTo>
                          <a:pt x="133" y="14"/>
                          <a:pt x="133" y="14"/>
                          <a:pt x="133" y="14"/>
                        </a:cubicBezTo>
                        <a:cubicBezTo>
                          <a:pt x="132" y="14"/>
                          <a:pt x="131" y="13"/>
                          <a:pt x="130" y="14"/>
                        </a:cubicBezTo>
                        <a:cubicBezTo>
                          <a:pt x="130" y="14"/>
                          <a:pt x="130" y="14"/>
                          <a:pt x="130" y="14"/>
                        </a:cubicBezTo>
                        <a:cubicBezTo>
                          <a:pt x="130" y="14"/>
                          <a:pt x="129" y="13"/>
                          <a:pt x="129" y="14"/>
                        </a:cubicBezTo>
                        <a:cubicBezTo>
                          <a:pt x="128" y="13"/>
                          <a:pt x="128" y="15"/>
                          <a:pt x="126" y="14"/>
                        </a:cubicBezTo>
                        <a:cubicBezTo>
                          <a:pt x="125" y="15"/>
                          <a:pt x="124" y="14"/>
                          <a:pt x="122" y="15"/>
                        </a:cubicBezTo>
                        <a:cubicBezTo>
                          <a:pt x="123" y="15"/>
                          <a:pt x="123" y="15"/>
                          <a:pt x="123" y="15"/>
                        </a:cubicBezTo>
                        <a:cubicBezTo>
                          <a:pt x="122" y="16"/>
                          <a:pt x="122" y="16"/>
                          <a:pt x="122" y="16"/>
                        </a:cubicBezTo>
                        <a:cubicBezTo>
                          <a:pt x="122" y="15"/>
                          <a:pt x="121" y="16"/>
                          <a:pt x="121" y="15"/>
                        </a:cubicBezTo>
                        <a:cubicBezTo>
                          <a:pt x="121" y="15"/>
                          <a:pt x="121" y="15"/>
                          <a:pt x="121" y="15"/>
                        </a:cubicBezTo>
                        <a:cubicBezTo>
                          <a:pt x="121" y="15"/>
                          <a:pt x="121" y="15"/>
                          <a:pt x="121" y="15"/>
                        </a:cubicBezTo>
                        <a:cubicBezTo>
                          <a:pt x="121" y="15"/>
                          <a:pt x="121" y="15"/>
                          <a:pt x="121" y="16"/>
                        </a:cubicBezTo>
                        <a:cubicBezTo>
                          <a:pt x="121" y="16"/>
                          <a:pt x="121" y="16"/>
                          <a:pt x="121" y="16"/>
                        </a:cubicBezTo>
                        <a:cubicBezTo>
                          <a:pt x="120" y="16"/>
                          <a:pt x="120" y="16"/>
                          <a:pt x="120" y="15"/>
                        </a:cubicBezTo>
                        <a:cubicBezTo>
                          <a:pt x="118" y="16"/>
                          <a:pt x="117" y="16"/>
                          <a:pt x="116" y="17"/>
                        </a:cubicBezTo>
                        <a:cubicBezTo>
                          <a:pt x="113" y="18"/>
                          <a:pt x="110" y="20"/>
                          <a:pt x="108" y="22"/>
                        </a:cubicBezTo>
                        <a:cubicBezTo>
                          <a:pt x="106" y="23"/>
                          <a:pt x="106" y="24"/>
                          <a:pt x="105" y="24"/>
                        </a:cubicBezTo>
                        <a:cubicBezTo>
                          <a:pt x="105" y="25"/>
                          <a:pt x="105" y="25"/>
                          <a:pt x="105" y="25"/>
                        </a:cubicBezTo>
                        <a:cubicBezTo>
                          <a:pt x="104" y="26"/>
                          <a:pt x="102" y="27"/>
                          <a:pt x="101" y="28"/>
                        </a:cubicBezTo>
                        <a:cubicBezTo>
                          <a:pt x="101" y="29"/>
                          <a:pt x="100" y="30"/>
                          <a:pt x="100" y="31"/>
                        </a:cubicBezTo>
                        <a:cubicBezTo>
                          <a:pt x="100" y="30"/>
                          <a:pt x="100" y="30"/>
                          <a:pt x="100" y="30"/>
                        </a:cubicBezTo>
                        <a:cubicBezTo>
                          <a:pt x="100" y="30"/>
                          <a:pt x="101" y="31"/>
                          <a:pt x="101" y="31"/>
                        </a:cubicBezTo>
                        <a:cubicBezTo>
                          <a:pt x="101" y="31"/>
                          <a:pt x="101" y="31"/>
                          <a:pt x="101" y="31"/>
                        </a:cubicBezTo>
                        <a:cubicBezTo>
                          <a:pt x="101" y="30"/>
                          <a:pt x="101" y="30"/>
                          <a:pt x="101" y="30"/>
                        </a:cubicBezTo>
                        <a:cubicBezTo>
                          <a:pt x="101" y="30"/>
                          <a:pt x="101" y="30"/>
                          <a:pt x="101" y="30"/>
                        </a:cubicBezTo>
                        <a:cubicBezTo>
                          <a:pt x="101" y="30"/>
                          <a:pt x="101" y="30"/>
                          <a:pt x="101" y="30"/>
                        </a:cubicBezTo>
                        <a:cubicBezTo>
                          <a:pt x="101" y="30"/>
                          <a:pt x="101" y="29"/>
                          <a:pt x="101" y="29"/>
                        </a:cubicBezTo>
                        <a:cubicBezTo>
                          <a:pt x="101" y="29"/>
                          <a:pt x="102" y="29"/>
                          <a:pt x="102" y="30"/>
                        </a:cubicBezTo>
                        <a:cubicBezTo>
                          <a:pt x="102" y="30"/>
                          <a:pt x="102" y="30"/>
                          <a:pt x="101" y="30"/>
                        </a:cubicBezTo>
                        <a:cubicBezTo>
                          <a:pt x="102" y="31"/>
                          <a:pt x="101" y="31"/>
                          <a:pt x="101" y="32"/>
                        </a:cubicBezTo>
                        <a:cubicBezTo>
                          <a:pt x="101" y="32"/>
                          <a:pt x="101" y="32"/>
                          <a:pt x="101" y="32"/>
                        </a:cubicBezTo>
                        <a:cubicBezTo>
                          <a:pt x="102" y="32"/>
                          <a:pt x="102" y="31"/>
                          <a:pt x="102" y="30"/>
                        </a:cubicBezTo>
                        <a:cubicBezTo>
                          <a:pt x="103" y="30"/>
                          <a:pt x="104" y="29"/>
                          <a:pt x="105" y="29"/>
                        </a:cubicBezTo>
                        <a:cubicBezTo>
                          <a:pt x="104" y="30"/>
                          <a:pt x="104" y="30"/>
                          <a:pt x="104" y="30"/>
                        </a:cubicBezTo>
                        <a:cubicBezTo>
                          <a:pt x="104" y="30"/>
                          <a:pt x="104" y="30"/>
                          <a:pt x="104" y="30"/>
                        </a:cubicBezTo>
                        <a:cubicBezTo>
                          <a:pt x="101" y="34"/>
                          <a:pt x="101" y="34"/>
                          <a:pt x="101" y="34"/>
                        </a:cubicBezTo>
                        <a:cubicBezTo>
                          <a:pt x="100" y="33"/>
                          <a:pt x="101" y="33"/>
                          <a:pt x="101" y="32"/>
                        </a:cubicBezTo>
                        <a:cubicBezTo>
                          <a:pt x="100" y="34"/>
                          <a:pt x="100" y="34"/>
                          <a:pt x="100" y="34"/>
                        </a:cubicBezTo>
                        <a:cubicBezTo>
                          <a:pt x="99" y="33"/>
                          <a:pt x="100" y="33"/>
                          <a:pt x="100" y="32"/>
                        </a:cubicBezTo>
                        <a:cubicBezTo>
                          <a:pt x="100" y="32"/>
                          <a:pt x="100" y="32"/>
                          <a:pt x="100" y="32"/>
                        </a:cubicBezTo>
                        <a:cubicBezTo>
                          <a:pt x="100" y="32"/>
                          <a:pt x="101" y="31"/>
                          <a:pt x="100" y="31"/>
                        </a:cubicBezTo>
                        <a:cubicBezTo>
                          <a:pt x="100" y="32"/>
                          <a:pt x="100" y="32"/>
                          <a:pt x="100" y="32"/>
                        </a:cubicBezTo>
                        <a:cubicBezTo>
                          <a:pt x="99" y="32"/>
                          <a:pt x="100" y="31"/>
                          <a:pt x="100" y="31"/>
                        </a:cubicBezTo>
                        <a:cubicBezTo>
                          <a:pt x="99" y="31"/>
                          <a:pt x="99" y="31"/>
                          <a:pt x="99" y="31"/>
                        </a:cubicBezTo>
                        <a:cubicBezTo>
                          <a:pt x="97" y="34"/>
                          <a:pt x="93" y="36"/>
                          <a:pt x="91" y="38"/>
                        </a:cubicBezTo>
                        <a:cubicBezTo>
                          <a:pt x="90" y="37"/>
                          <a:pt x="91" y="35"/>
                          <a:pt x="90" y="34"/>
                        </a:cubicBezTo>
                        <a:cubicBezTo>
                          <a:pt x="88" y="32"/>
                          <a:pt x="86" y="30"/>
                          <a:pt x="85" y="28"/>
                        </a:cubicBezTo>
                        <a:cubicBezTo>
                          <a:pt x="84" y="27"/>
                          <a:pt x="82" y="27"/>
                          <a:pt x="83" y="26"/>
                        </a:cubicBezTo>
                        <a:cubicBezTo>
                          <a:pt x="86" y="25"/>
                          <a:pt x="88" y="26"/>
                          <a:pt x="90" y="26"/>
                        </a:cubicBezTo>
                        <a:cubicBezTo>
                          <a:pt x="90" y="25"/>
                          <a:pt x="91" y="25"/>
                          <a:pt x="91" y="25"/>
                        </a:cubicBezTo>
                        <a:cubicBezTo>
                          <a:pt x="92" y="25"/>
                          <a:pt x="92" y="26"/>
                          <a:pt x="92" y="26"/>
                        </a:cubicBezTo>
                        <a:cubicBezTo>
                          <a:pt x="92" y="26"/>
                          <a:pt x="93" y="26"/>
                          <a:pt x="93" y="26"/>
                        </a:cubicBezTo>
                        <a:cubicBezTo>
                          <a:pt x="94" y="27"/>
                          <a:pt x="94" y="26"/>
                          <a:pt x="95" y="26"/>
                        </a:cubicBezTo>
                        <a:cubicBezTo>
                          <a:pt x="95" y="26"/>
                          <a:pt x="96" y="26"/>
                          <a:pt x="95" y="26"/>
                        </a:cubicBezTo>
                        <a:cubicBezTo>
                          <a:pt x="96" y="27"/>
                          <a:pt x="96" y="27"/>
                          <a:pt x="96" y="26"/>
                        </a:cubicBezTo>
                        <a:cubicBezTo>
                          <a:pt x="97" y="26"/>
                          <a:pt x="97" y="27"/>
                          <a:pt x="98" y="27"/>
                        </a:cubicBezTo>
                        <a:cubicBezTo>
                          <a:pt x="99" y="26"/>
                          <a:pt x="97" y="26"/>
                          <a:pt x="96" y="25"/>
                        </a:cubicBezTo>
                        <a:cubicBezTo>
                          <a:pt x="96" y="24"/>
                          <a:pt x="96" y="24"/>
                          <a:pt x="96" y="24"/>
                        </a:cubicBezTo>
                        <a:cubicBezTo>
                          <a:pt x="96" y="24"/>
                          <a:pt x="96" y="24"/>
                          <a:pt x="96" y="24"/>
                        </a:cubicBezTo>
                        <a:cubicBezTo>
                          <a:pt x="95" y="23"/>
                          <a:pt x="94" y="23"/>
                          <a:pt x="95" y="23"/>
                        </a:cubicBezTo>
                        <a:cubicBezTo>
                          <a:pt x="94" y="23"/>
                          <a:pt x="93" y="22"/>
                          <a:pt x="93" y="22"/>
                        </a:cubicBezTo>
                        <a:cubicBezTo>
                          <a:pt x="90" y="21"/>
                          <a:pt x="88" y="22"/>
                          <a:pt x="86" y="21"/>
                        </a:cubicBezTo>
                        <a:cubicBezTo>
                          <a:pt x="86" y="21"/>
                          <a:pt x="85" y="21"/>
                          <a:pt x="85" y="21"/>
                        </a:cubicBezTo>
                        <a:cubicBezTo>
                          <a:pt x="85" y="21"/>
                          <a:pt x="85" y="20"/>
                          <a:pt x="85" y="21"/>
                        </a:cubicBezTo>
                        <a:cubicBezTo>
                          <a:pt x="86" y="20"/>
                          <a:pt x="84" y="20"/>
                          <a:pt x="85" y="21"/>
                        </a:cubicBezTo>
                        <a:cubicBezTo>
                          <a:pt x="84" y="20"/>
                          <a:pt x="84" y="20"/>
                          <a:pt x="84" y="20"/>
                        </a:cubicBezTo>
                        <a:cubicBezTo>
                          <a:pt x="82" y="20"/>
                          <a:pt x="80" y="19"/>
                          <a:pt x="79" y="20"/>
                        </a:cubicBezTo>
                        <a:cubicBezTo>
                          <a:pt x="77" y="21"/>
                          <a:pt x="75" y="21"/>
                          <a:pt x="73" y="21"/>
                        </a:cubicBezTo>
                        <a:cubicBezTo>
                          <a:pt x="74" y="21"/>
                          <a:pt x="74" y="21"/>
                          <a:pt x="74" y="21"/>
                        </a:cubicBezTo>
                        <a:cubicBezTo>
                          <a:pt x="72" y="22"/>
                          <a:pt x="71" y="22"/>
                          <a:pt x="69" y="22"/>
                        </a:cubicBezTo>
                        <a:cubicBezTo>
                          <a:pt x="69" y="23"/>
                          <a:pt x="69" y="23"/>
                          <a:pt x="69" y="23"/>
                        </a:cubicBezTo>
                        <a:cubicBezTo>
                          <a:pt x="69" y="22"/>
                          <a:pt x="69" y="24"/>
                          <a:pt x="68" y="23"/>
                        </a:cubicBezTo>
                        <a:cubicBezTo>
                          <a:pt x="66" y="22"/>
                          <a:pt x="68" y="21"/>
                          <a:pt x="69" y="20"/>
                        </a:cubicBezTo>
                        <a:cubicBezTo>
                          <a:pt x="72" y="17"/>
                          <a:pt x="77" y="12"/>
                          <a:pt x="83" y="13"/>
                        </a:cubicBezTo>
                        <a:cubicBezTo>
                          <a:pt x="83" y="13"/>
                          <a:pt x="83" y="13"/>
                          <a:pt x="83" y="13"/>
                        </a:cubicBezTo>
                        <a:cubicBezTo>
                          <a:pt x="84" y="13"/>
                          <a:pt x="88" y="13"/>
                          <a:pt x="90" y="12"/>
                        </a:cubicBezTo>
                        <a:cubicBezTo>
                          <a:pt x="90" y="13"/>
                          <a:pt x="92" y="12"/>
                          <a:pt x="91" y="13"/>
                        </a:cubicBezTo>
                        <a:cubicBezTo>
                          <a:pt x="95" y="13"/>
                          <a:pt x="95" y="13"/>
                          <a:pt x="95" y="13"/>
                        </a:cubicBezTo>
                        <a:cubicBezTo>
                          <a:pt x="92" y="13"/>
                          <a:pt x="92" y="13"/>
                          <a:pt x="92" y="13"/>
                        </a:cubicBezTo>
                        <a:cubicBezTo>
                          <a:pt x="93" y="12"/>
                          <a:pt x="96" y="13"/>
                          <a:pt x="96" y="12"/>
                        </a:cubicBezTo>
                        <a:cubicBezTo>
                          <a:pt x="96" y="12"/>
                          <a:pt x="96" y="13"/>
                          <a:pt x="97" y="13"/>
                        </a:cubicBezTo>
                        <a:cubicBezTo>
                          <a:pt x="97" y="13"/>
                          <a:pt x="98" y="13"/>
                          <a:pt x="98" y="13"/>
                        </a:cubicBezTo>
                        <a:cubicBezTo>
                          <a:pt x="99" y="13"/>
                          <a:pt x="99" y="13"/>
                          <a:pt x="99" y="13"/>
                        </a:cubicBezTo>
                        <a:cubicBezTo>
                          <a:pt x="99" y="12"/>
                          <a:pt x="100" y="13"/>
                          <a:pt x="100" y="13"/>
                        </a:cubicBezTo>
                        <a:cubicBezTo>
                          <a:pt x="100" y="12"/>
                          <a:pt x="100" y="12"/>
                          <a:pt x="100" y="12"/>
                        </a:cubicBezTo>
                        <a:cubicBezTo>
                          <a:pt x="101" y="12"/>
                          <a:pt x="102" y="13"/>
                          <a:pt x="104" y="13"/>
                        </a:cubicBezTo>
                        <a:cubicBezTo>
                          <a:pt x="101" y="12"/>
                          <a:pt x="99" y="11"/>
                          <a:pt x="97" y="11"/>
                        </a:cubicBezTo>
                        <a:cubicBezTo>
                          <a:pt x="97" y="11"/>
                          <a:pt x="97" y="11"/>
                          <a:pt x="96" y="10"/>
                        </a:cubicBezTo>
                        <a:cubicBezTo>
                          <a:pt x="97" y="10"/>
                          <a:pt x="97" y="10"/>
                          <a:pt x="97" y="10"/>
                        </a:cubicBezTo>
                        <a:cubicBezTo>
                          <a:pt x="95" y="10"/>
                          <a:pt x="95" y="10"/>
                          <a:pt x="95" y="10"/>
                        </a:cubicBezTo>
                        <a:cubicBezTo>
                          <a:pt x="94" y="9"/>
                          <a:pt x="93" y="10"/>
                          <a:pt x="93" y="9"/>
                        </a:cubicBezTo>
                        <a:cubicBezTo>
                          <a:pt x="88" y="9"/>
                          <a:pt x="88" y="9"/>
                          <a:pt x="88" y="9"/>
                        </a:cubicBezTo>
                        <a:cubicBezTo>
                          <a:pt x="86" y="8"/>
                          <a:pt x="84" y="8"/>
                          <a:pt x="82" y="8"/>
                        </a:cubicBezTo>
                        <a:cubicBezTo>
                          <a:pt x="81" y="7"/>
                          <a:pt x="80" y="8"/>
                          <a:pt x="80" y="7"/>
                        </a:cubicBezTo>
                        <a:cubicBezTo>
                          <a:pt x="80" y="7"/>
                          <a:pt x="79" y="6"/>
                          <a:pt x="79" y="7"/>
                        </a:cubicBezTo>
                        <a:cubicBezTo>
                          <a:pt x="78" y="7"/>
                          <a:pt x="77" y="7"/>
                          <a:pt x="77" y="7"/>
                        </a:cubicBezTo>
                        <a:cubicBezTo>
                          <a:pt x="77" y="7"/>
                          <a:pt x="77" y="7"/>
                          <a:pt x="77" y="7"/>
                        </a:cubicBezTo>
                        <a:cubicBezTo>
                          <a:pt x="77" y="7"/>
                          <a:pt x="77" y="8"/>
                          <a:pt x="77" y="8"/>
                        </a:cubicBezTo>
                        <a:cubicBezTo>
                          <a:pt x="76" y="8"/>
                          <a:pt x="76" y="7"/>
                          <a:pt x="76" y="7"/>
                        </a:cubicBezTo>
                        <a:cubicBezTo>
                          <a:pt x="76" y="7"/>
                          <a:pt x="76" y="7"/>
                          <a:pt x="76" y="7"/>
                        </a:cubicBezTo>
                        <a:cubicBezTo>
                          <a:pt x="76" y="7"/>
                          <a:pt x="75" y="8"/>
                          <a:pt x="75" y="7"/>
                        </a:cubicBezTo>
                        <a:cubicBezTo>
                          <a:pt x="74" y="8"/>
                          <a:pt x="73" y="7"/>
                          <a:pt x="73" y="8"/>
                        </a:cubicBezTo>
                        <a:cubicBezTo>
                          <a:pt x="71" y="7"/>
                          <a:pt x="70" y="9"/>
                          <a:pt x="69" y="8"/>
                        </a:cubicBezTo>
                        <a:cubicBezTo>
                          <a:pt x="68" y="9"/>
                          <a:pt x="66" y="10"/>
                          <a:pt x="66" y="10"/>
                        </a:cubicBezTo>
                        <a:cubicBezTo>
                          <a:pt x="64" y="10"/>
                          <a:pt x="63" y="12"/>
                          <a:pt x="61" y="12"/>
                        </a:cubicBezTo>
                        <a:cubicBezTo>
                          <a:pt x="61" y="12"/>
                          <a:pt x="63" y="11"/>
                          <a:pt x="63" y="10"/>
                        </a:cubicBezTo>
                        <a:cubicBezTo>
                          <a:pt x="62" y="11"/>
                          <a:pt x="62" y="12"/>
                          <a:pt x="61" y="12"/>
                        </a:cubicBezTo>
                        <a:cubicBezTo>
                          <a:pt x="60" y="12"/>
                          <a:pt x="60" y="11"/>
                          <a:pt x="60" y="11"/>
                        </a:cubicBezTo>
                        <a:cubicBezTo>
                          <a:pt x="60" y="11"/>
                          <a:pt x="60" y="11"/>
                          <a:pt x="60" y="11"/>
                        </a:cubicBezTo>
                        <a:cubicBezTo>
                          <a:pt x="60" y="11"/>
                          <a:pt x="60" y="11"/>
                          <a:pt x="60" y="11"/>
                        </a:cubicBezTo>
                        <a:cubicBezTo>
                          <a:pt x="60" y="12"/>
                          <a:pt x="60" y="12"/>
                          <a:pt x="60" y="12"/>
                        </a:cubicBezTo>
                        <a:cubicBezTo>
                          <a:pt x="60" y="13"/>
                          <a:pt x="60" y="13"/>
                          <a:pt x="59" y="13"/>
                        </a:cubicBezTo>
                        <a:cubicBezTo>
                          <a:pt x="59" y="12"/>
                          <a:pt x="59" y="11"/>
                          <a:pt x="59" y="10"/>
                        </a:cubicBezTo>
                        <a:cubicBezTo>
                          <a:pt x="58" y="9"/>
                          <a:pt x="58" y="6"/>
                          <a:pt x="56" y="5"/>
                        </a:cubicBezTo>
                        <a:cubicBezTo>
                          <a:pt x="55" y="1"/>
                          <a:pt x="52" y="2"/>
                          <a:pt x="49" y="1"/>
                        </a:cubicBezTo>
                        <a:cubicBezTo>
                          <a:pt x="50" y="0"/>
                          <a:pt x="50" y="0"/>
                          <a:pt x="50" y="0"/>
                        </a:cubicBezTo>
                        <a:cubicBezTo>
                          <a:pt x="48" y="0"/>
                          <a:pt x="46" y="0"/>
                          <a:pt x="44" y="0"/>
                        </a:cubicBezTo>
                        <a:cubicBezTo>
                          <a:pt x="39" y="1"/>
                          <a:pt x="35" y="1"/>
                          <a:pt x="32" y="4"/>
                        </a:cubicBezTo>
                        <a:cubicBezTo>
                          <a:pt x="28" y="6"/>
                          <a:pt x="28" y="10"/>
                          <a:pt x="28" y="14"/>
                        </a:cubicBezTo>
                        <a:cubicBezTo>
                          <a:pt x="27" y="14"/>
                          <a:pt x="27" y="14"/>
                          <a:pt x="27" y="14"/>
                        </a:cubicBezTo>
                        <a:cubicBezTo>
                          <a:pt x="27" y="14"/>
                          <a:pt x="27" y="14"/>
                          <a:pt x="27" y="14"/>
                        </a:cubicBezTo>
                        <a:cubicBezTo>
                          <a:pt x="27" y="15"/>
                          <a:pt x="26" y="15"/>
                          <a:pt x="25" y="15"/>
                        </a:cubicBezTo>
                        <a:cubicBezTo>
                          <a:pt x="23" y="16"/>
                          <a:pt x="20" y="16"/>
                          <a:pt x="18" y="18"/>
                        </a:cubicBezTo>
                        <a:cubicBezTo>
                          <a:pt x="16" y="18"/>
                          <a:pt x="16" y="21"/>
                          <a:pt x="14" y="20"/>
                        </a:cubicBezTo>
                        <a:cubicBezTo>
                          <a:pt x="14" y="21"/>
                          <a:pt x="14" y="21"/>
                          <a:pt x="14" y="21"/>
                        </a:cubicBezTo>
                        <a:cubicBezTo>
                          <a:pt x="14" y="21"/>
                          <a:pt x="14" y="21"/>
                          <a:pt x="14" y="21"/>
                        </a:cubicBezTo>
                        <a:cubicBezTo>
                          <a:pt x="15" y="21"/>
                          <a:pt x="15" y="21"/>
                          <a:pt x="15" y="21"/>
                        </a:cubicBezTo>
                        <a:cubicBezTo>
                          <a:pt x="16" y="20"/>
                          <a:pt x="16" y="20"/>
                          <a:pt x="16" y="20"/>
                        </a:cubicBezTo>
                        <a:cubicBezTo>
                          <a:pt x="16" y="21"/>
                          <a:pt x="15" y="22"/>
                          <a:pt x="15" y="23"/>
                        </a:cubicBezTo>
                        <a:cubicBezTo>
                          <a:pt x="15" y="23"/>
                          <a:pt x="15" y="23"/>
                          <a:pt x="15" y="23"/>
                        </a:cubicBezTo>
                        <a:cubicBezTo>
                          <a:pt x="14" y="24"/>
                          <a:pt x="14" y="24"/>
                          <a:pt x="14" y="24"/>
                        </a:cubicBezTo>
                        <a:cubicBezTo>
                          <a:pt x="14" y="23"/>
                          <a:pt x="15" y="22"/>
                          <a:pt x="15" y="22"/>
                        </a:cubicBezTo>
                        <a:cubicBezTo>
                          <a:pt x="14" y="22"/>
                          <a:pt x="14" y="24"/>
                          <a:pt x="14" y="25"/>
                        </a:cubicBezTo>
                        <a:cubicBezTo>
                          <a:pt x="13" y="25"/>
                          <a:pt x="13" y="24"/>
                          <a:pt x="13" y="25"/>
                        </a:cubicBezTo>
                        <a:cubicBezTo>
                          <a:pt x="13" y="25"/>
                          <a:pt x="12" y="25"/>
                          <a:pt x="13" y="25"/>
                        </a:cubicBezTo>
                        <a:cubicBezTo>
                          <a:pt x="13" y="25"/>
                          <a:pt x="13" y="25"/>
                          <a:pt x="13" y="25"/>
                        </a:cubicBezTo>
                        <a:cubicBezTo>
                          <a:pt x="14" y="25"/>
                          <a:pt x="14" y="25"/>
                          <a:pt x="14" y="25"/>
                        </a:cubicBezTo>
                        <a:cubicBezTo>
                          <a:pt x="13" y="26"/>
                          <a:pt x="13" y="26"/>
                          <a:pt x="13" y="26"/>
                        </a:cubicBezTo>
                        <a:cubicBezTo>
                          <a:pt x="13" y="26"/>
                          <a:pt x="13" y="26"/>
                          <a:pt x="13" y="26"/>
                        </a:cubicBezTo>
                        <a:cubicBezTo>
                          <a:pt x="13" y="26"/>
                          <a:pt x="13" y="27"/>
                          <a:pt x="12" y="27"/>
                        </a:cubicBezTo>
                        <a:cubicBezTo>
                          <a:pt x="13" y="27"/>
                          <a:pt x="12" y="27"/>
                          <a:pt x="12" y="28"/>
                        </a:cubicBezTo>
                        <a:cubicBezTo>
                          <a:pt x="13" y="28"/>
                          <a:pt x="13" y="28"/>
                          <a:pt x="13" y="28"/>
                        </a:cubicBezTo>
                        <a:cubicBezTo>
                          <a:pt x="13" y="29"/>
                          <a:pt x="13" y="29"/>
                          <a:pt x="13" y="29"/>
                        </a:cubicBezTo>
                        <a:cubicBezTo>
                          <a:pt x="12" y="29"/>
                          <a:pt x="12" y="29"/>
                          <a:pt x="12" y="28"/>
                        </a:cubicBezTo>
                        <a:cubicBezTo>
                          <a:pt x="12" y="31"/>
                          <a:pt x="12" y="31"/>
                          <a:pt x="12" y="31"/>
                        </a:cubicBezTo>
                        <a:cubicBezTo>
                          <a:pt x="14" y="33"/>
                          <a:pt x="14" y="36"/>
                          <a:pt x="17" y="38"/>
                        </a:cubicBezTo>
                        <a:cubicBezTo>
                          <a:pt x="15" y="38"/>
                          <a:pt x="13" y="39"/>
                          <a:pt x="11" y="40"/>
                        </a:cubicBezTo>
                        <a:cubicBezTo>
                          <a:pt x="11" y="41"/>
                          <a:pt x="11" y="41"/>
                          <a:pt x="11" y="41"/>
                        </a:cubicBezTo>
                        <a:cubicBezTo>
                          <a:pt x="4" y="43"/>
                          <a:pt x="6" y="51"/>
                          <a:pt x="3" y="56"/>
                        </a:cubicBezTo>
                        <a:cubicBezTo>
                          <a:pt x="3" y="55"/>
                          <a:pt x="3" y="55"/>
                          <a:pt x="3" y="55"/>
                        </a:cubicBezTo>
                        <a:cubicBezTo>
                          <a:pt x="3" y="55"/>
                          <a:pt x="3" y="55"/>
                          <a:pt x="2" y="55"/>
                        </a:cubicBezTo>
                        <a:cubicBezTo>
                          <a:pt x="2" y="57"/>
                          <a:pt x="2" y="59"/>
                          <a:pt x="2" y="60"/>
                        </a:cubicBezTo>
                        <a:cubicBezTo>
                          <a:pt x="2" y="62"/>
                          <a:pt x="2" y="63"/>
                          <a:pt x="2" y="65"/>
                        </a:cubicBezTo>
                        <a:cubicBezTo>
                          <a:pt x="2" y="65"/>
                          <a:pt x="2" y="64"/>
                          <a:pt x="2" y="64"/>
                        </a:cubicBezTo>
                        <a:cubicBezTo>
                          <a:pt x="2" y="64"/>
                          <a:pt x="2" y="64"/>
                          <a:pt x="2" y="64"/>
                        </a:cubicBezTo>
                        <a:cubicBezTo>
                          <a:pt x="2" y="66"/>
                          <a:pt x="2" y="66"/>
                          <a:pt x="2" y="66"/>
                        </a:cubicBezTo>
                        <a:cubicBezTo>
                          <a:pt x="1" y="65"/>
                          <a:pt x="1" y="63"/>
                          <a:pt x="1" y="61"/>
                        </a:cubicBezTo>
                        <a:cubicBezTo>
                          <a:pt x="1" y="61"/>
                          <a:pt x="1" y="61"/>
                          <a:pt x="1" y="61"/>
                        </a:cubicBezTo>
                        <a:cubicBezTo>
                          <a:pt x="1" y="53"/>
                          <a:pt x="2" y="45"/>
                          <a:pt x="9" y="39"/>
                        </a:cubicBezTo>
                        <a:cubicBezTo>
                          <a:pt x="10" y="39"/>
                          <a:pt x="12" y="38"/>
                          <a:pt x="12" y="37"/>
                        </a:cubicBezTo>
                        <a:cubicBezTo>
                          <a:pt x="7" y="38"/>
                          <a:pt x="5" y="42"/>
                          <a:pt x="3" y="45"/>
                        </a:cubicBezTo>
                        <a:cubicBezTo>
                          <a:pt x="2" y="48"/>
                          <a:pt x="1" y="51"/>
                          <a:pt x="1" y="53"/>
                        </a:cubicBezTo>
                        <a:cubicBezTo>
                          <a:pt x="0" y="53"/>
                          <a:pt x="1" y="53"/>
                          <a:pt x="0" y="53"/>
                        </a:cubicBezTo>
                        <a:cubicBezTo>
                          <a:pt x="1" y="53"/>
                          <a:pt x="1" y="53"/>
                          <a:pt x="1" y="53"/>
                        </a:cubicBezTo>
                        <a:cubicBezTo>
                          <a:pt x="0" y="58"/>
                          <a:pt x="0" y="62"/>
                          <a:pt x="0" y="66"/>
                        </a:cubicBezTo>
                        <a:cubicBezTo>
                          <a:pt x="1" y="66"/>
                          <a:pt x="2" y="67"/>
                          <a:pt x="1" y="67"/>
                        </a:cubicBezTo>
                        <a:cubicBezTo>
                          <a:pt x="2" y="68"/>
                          <a:pt x="0" y="68"/>
                          <a:pt x="1" y="69"/>
                        </a:cubicBezTo>
                        <a:cubicBezTo>
                          <a:pt x="1" y="69"/>
                          <a:pt x="2" y="70"/>
                          <a:pt x="2" y="71"/>
                        </a:cubicBezTo>
                        <a:cubicBezTo>
                          <a:pt x="2" y="71"/>
                          <a:pt x="2" y="71"/>
                          <a:pt x="2" y="71"/>
                        </a:cubicBezTo>
                        <a:cubicBezTo>
                          <a:pt x="3" y="72"/>
                          <a:pt x="3" y="75"/>
                          <a:pt x="5" y="76"/>
                        </a:cubicBezTo>
                        <a:cubicBezTo>
                          <a:pt x="4" y="76"/>
                          <a:pt x="4" y="76"/>
                          <a:pt x="4" y="76"/>
                        </a:cubicBezTo>
                        <a:cubicBezTo>
                          <a:pt x="4" y="77"/>
                          <a:pt x="6" y="78"/>
                          <a:pt x="5" y="78"/>
                        </a:cubicBezTo>
                        <a:cubicBezTo>
                          <a:pt x="7" y="78"/>
                          <a:pt x="6" y="78"/>
                          <a:pt x="7" y="79"/>
                        </a:cubicBezTo>
                        <a:cubicBezTo>
                          <a:pt x="6" y="78"/>
                          <a:pt x="6" y="77"/>
                          <a:pt x="5" y="77"/>
                        </a:cubicBezTo>
                        <a:cubicBezTo>
                          <a:pt x="6" y="77"/>
                          <a:pt x="6" y="77"/>
                          <a:pt x="6" y="77"/>
                        </a:cubicBezTo>
                        <a:cubicBezTo>
                          <a:pt x="5" y="75"/>
                          <a:pt x="4" y="74"/>
                          <a:pt x="4" y="73"/>
                        </a:cubicBezTo>
                        <a:cubicBezTo>
                          <a:pt x="4" y="73"/>
                          <a:pt x="4" y="73"/>
                          <a:pt x="4" y="73"/>
                        </a:cubicBezTo>
                        <a:cubicBezTo>
                          <a:pt x="2" y="71"/>
                          <a:pt x="3" y="68"/>
                          <a:pt x="2" y="65"/>
                        </a:cubicBezTo>
                        <a:cubicBezTo>
                          <a:pt x="3" y="67"/>
                          <a:pt x="3" y="67"/>
                          <a:pt x="3" y="67"/>
                        </a:cubicBezTo>
                        <a:cubicBezTo>
                          <a:pt x="2" y="65"/>
                          <a:pt x="2" y="63"/>
                          <a:pt x="2" y="61"/>
                        </a:cubicBezTo>
                        <a:cubicBezTo>
                          <a:pt x="2" y="60"/>
                          <a:pt x="2" y="60"/>
                          <a:pt x="2" y="60"/>
                        </a:cubicBezTo>
                        <a:cubicBezTo>
                          <a:pt x="2" y="60"/>
                          <a:pt x="2" y="60"/>
                          <a:pt x="2" y="60"/>
                        </a:cubicBezTo>
                        <a:cubicBezTo>
                          <a:pt x="3" y="60"/>
                          <a:pt x="3" y="61"/>
                          <a:pt x="3" y="61"/>
                        </a:cubicBezTo>
                        <a:cubicBezTo>
                          <a:pt x="3" y="61"/>
                          <a:pt x="2" y="60"/>
                          <a:pt x="3" y="59"/>
                        </a:cubicBezTo>
                        <a:cubicBezTo>
                          <a:pt x="3" y="60"/>
                          <a:pt x="3" y="60"/>
                          <a:pt x="3" y="61"/>
                        </a:cubicBezTo>
                        <a:cubicBezTo>
                          <a:pt x="4" y="63"/>
                          <a:pt x="3" y="67"/>
                          <a:pt x="4" y="67"/>
                        </a:cubicBezTo>
                        <a:cubicBezTo>
                          <a:pt x="4" y="68"/>
                          <a:pt x="4" y="68"/>
                          <a:pt x="4" y="68"/>
                        </a:cubicBezTo>
                        <a:cubicBezTo>
                          <a:pt x="4" y="68"/>
                          <a:pt x="5" y="68"/>
                          <a:pt x="5" y="68"/>
                        </a:cubicBezTo>
                        <a:cubicBezTo>
                          <a:pt x="5" y="69"/>
                          <a:pt x="5" y="69"/>
                          <a:pt x="4" y="69"/>
                        </a:cubicBezTo>
                        <a:cubicBezTo>
                          <a:pt x="5" y="69"/>
                          <a:pt x="5" y="69"/>
                          <a:pt x="5" y="69"/>
                        </a:cubicBezTo>
                        <a:cubicBezTo>
                          <a:pt x="5" y="69"/>
                          <a:pt x="5" y="69"/>
                          <a:pt x="5" y="69"/>
                        </a:cubicBezTo>
                        <a:cubicBezTo>
                          <a:pt x="4" y="69"/>
                          <a:pt x="4" y="69"/>
                          <a:pt x="4" y="69"/>
                        </a:cubicBezTo>
                        <a:cubicBezTo>
                          <a:pt x="5" y="69"/>
                          <a:pt x="5" y="70"/>
                          <a:pt x="5" y="70"/>
                        </a:cubicBezTo>
                        <a:cubicBezTo>
                          <a:pt x="6" y="71"/>
                          <a:pt x="5" y="72"/>
                          <a:pt x="6" y="72"/>
                        </a:cubicBezTo>
                        <a:cubicBezTo>
                          <a:pt x="6" y="72"/>
                          <a:pt x="6" y="72"/>
                          <a:pt x="6" y="72"/>
                        </a:cubicBezTo>
                        <a:cubicBezTo>
                          <a:pt x="7" y="74"/>
                          <a:pt x="7" y="74"/>
                          <a:pt x="7" y="74"/>
                        </a:cubicBezTo>
                        <a:cubicBezTo>
                          <a:pt x="7" y="73"/>
                          <a:pt x="7" y="73"/>
                          <a:pt x="7" y="73"/>
                        </a:cubicBezTo>
                        <a:cubicBezTo>
                          <a:pt x="7" y="74"/>
                          <a:pt x="8" y="74"/>
                          <a:pt x="8" y="74"/>
                        </a:cubicBezTo>
                        <a:cubicBezTo>
                          <a:pt x="8" y="74"/>
                          <a:pt x="8" y="74"/>
                          <a:pt x="8" y="74"/>
                        </a:cubicBezTo>
                        <a:cubicBezTo>
                          <a:pt x="9" y="75"/>
                          <a:pt x="9" y="75"/>
                          <a:pt x="9" y="75"/>
                        </a:cubicBezTo>
                        <a:cubicBezTo>
                          <a:pt x="9" y="75"/>
                          <a:pt x="9" y="75"/>
                          <a:pt x="9" y="75"/>
                        </a:cubicBezTo>
                        <a:cubicBezTo>
                          <a:pt x="10" y="76"/>
                          <a:pt x="10" y="76"/>
                          <a:pt x="10" y="76"/>
                        </a:cubicBezTo>
                        <a:cubicBezTo>
                          <a:pt x="10" y="76"/>
                          <a:pt x="9" y="76"/>
                          <a:pt x="9" y="76"/>
                        </a:cubicBezTo>
                        <a:cubicBezTo>
                          <a:pt x="9" y="77"/>
                          <a:pt x="10" y="76"/>
                          <a:pt x="10" y="77"/>
                        </a:cubicBezTo>
                        <a:cubicBezTo>
                          <a:pt x="12" y="78"/>
                          <a:pt x="12" y="78"/>
                          <a:pt x="12" y="78"/>
                        </a:cubicBezTo>
                        <a:cubicBezTo>
                          <a:pt x="12" y="78"/>
                          <a:pt x="12" y="78"/>
                          <a:pt x="12" y="78"/>
                        </a:cubicBezTo>
                        <a:cubicBezTo>
                          <a:pt x="12" y="78"/>
                          <a:pt x="12" y="78"/>
                          <a:pt x="12" y="78"/>
                        </a:cubicBezTo>
                        <a:cubicBezTo>
                          <a:pt x="12" y="78"/>
                          <a:pt x="12" y="78"/>
                          <a:pt x="12" y="79"/>
                        </a:cubicBezTo>
                        <a:cubicBezTo>
                          <a:pt x="12" y="78"/>
                          <a:pt x="12" y="78"/>
                          <a:pt x="12" y="78"/>
                        </a:cubicBezTo>
                        <a:cubicBezTo>
                          <a:pt x="13" y="79"/>
                          <a:pt x="13" y="79"/>
                          <a:pt x="13" y="79"/>
                        </a:cubicBezTo>
                        <a:cubicBezTo>
                          <a:pt x="13" y="79"/>
                          <a:pt x="13" y="79"/>
                          <a:pt x="13" y="79"/>
                        </a:cubicBezTo>
                        <a:cubicBezTo>
                          <a:pt x="12" y="78"/>
                          <a:pt x="11" y="78"/>
                          <a:pt x="11" y="77"/>
                        </a:cubicBezTo>
                        <a:cubicBezTo>
                          <a:pt x="11" y="77"/>
                          <a:pt x="11" y="77"/>
                          <a:pt x="11" y="77"/>
                        </a:cubicBezTo>
                        <a:cubicBezTo>
                          <a:pt x="12" y="77"/>
                          <a:pt x="14" y="79"/>
                          <a:pt x="16" y="79"/>
                        </a:cubicBezTo>
                        <a:cubicBezTo>
                          <a:pt x="15" y="78"/>
                          <a:pt x="15" y="78"/>
                          <a:pt x="15" y="78"/>
                        </a:cubicBezTo>
                        <a:cubicBezTo>
                          <a:pt x="16" y="78"/>
                          <a:pt x="18" y="78"/>
                          <a:pt x="19" y="79"/>
                        </a:cubicBezTo>
                        <a:cubicBezTo>
                          <a:pt x="19" y="78"/>
                          <a:pt x="19" y="78"/>
                          <a:pt x="19" y="78"/>
                        </a:cubicBezTo>
                        <a:cubicBezTo>
                          <a:pt x="20" y="78"/>
                          <a:pt x="21" y="78"/>
                          <a:pt x="20" y="79"/>
                        </a:cubicBezTo>
                        <a:cubicBezTo>
                          <a:pt x="20" y="79"/>
                          <a:pt x="19" y="79"/>
                          <a:pt x="18" y="79"/>
                        </a:cubicBezTo>
                        <a:cubicBezTo>
                          <a:pt x="18" y="79"/>
                          <a:pt x="18" y="79"/>
                          <a:pt x="18" y="79"/>
                        </a:cubicBezTo>
                        <a:cubicBezTo>
                          <a:pt x="18" y="79"/>
                          <a:pt x="17" y="79"/>
                          <a:pt x="17" y="79"/>
                        </a:cubicBezTo>
                        <a:cubicBezTo>
                          <a:pt x="17" y="80"/>
                          <a:pt x="17" y="80"/>
                          <a:pt x="17" y="80"/>
                        </a:cubicBezTo>
                        <a:cubicBezTo>
                          <a:pt x="19" y="79"/>
                          <a:pt x="19" y="79"/>
                          <a:pt x="21" y="80"/>
                        </a:cubicBezTo>
                        <a:cubicBezTo>
                          <a:pt x="21" y="80"/>
                          <a:pt x="21" y="80"/>
                          <a:pt x="21" y="80"/>
                        </a:cubicBezTo>
                        <a:cubicBezTo>
                          <a:pt x="21" y="80"/>
                          <a:pt x="21" y="80"/>
                          <a:pt x="20" y="80"/>
                        </a:cubicBezTo>
                        <a:cubicBezTo>
                          <a:pt x="22" y="80"/>
                          <a:pt x="22" y="82"/>
                          <a:pt x="23" y="83"/>
                        </a:cubicBezTo>
                        <a:cubicBezTo>
                          <a:pt x="28" y="88"/>
                          <a:pt x="34" y="91"/>
                          <a:pt x="41" y="91"/>
                        </a:cubicBezTo>
                        <a:cubicBezTo>
                          <a:pt x="41" y="90"/>
                          <a:pt x="42" y="90"/>
                          <a:pt x="42" y="90"/>
                        </a:cubicBezTo>
                        <a:cubicBezTo>
                          <a:pt x="41" y="91"/>
                          <a:pt x="41" y="91"/>
                          <a:pt x="41" y="91"/>
                        </a:cubicBezTo>
                        <a:cubicBezTo>
                          <a:pt x="42" y="92"/>
                          <a:pt x="42" y="90"/>
                          <a:pt x="43" y="90"/>
                        </a:cubicBezTo>
                        <a:cubicBezTo>
                          <a:pt x="43" y="90"/>
                          <a:pt x="44" y="90"/>
                          <a:pt x="44" y="90"/>
                        </a:cubicBezTo>
                        <a:cubicBezTo>
                          <a:pt x="44" y="91"/>
                          <a:pt x="43" y="90"/>
                          <a:pt x="43" y="91"/>
                        </a:cubicBezTo>
                        <a:cubicBezTo>
                          <a:pt x="44" y="91"/>
                          <a:pt x="44" y="91"/>
                          <a:pt x="44" y="91"/>
                        </a:cubicBezTo>
                        <a:cubicBezTo>
                          <a:pt x="44" y="91"/>
                          <a:pt x="44" y="91"/>
                          <a:pt x="44" y="91"/>
                        </a:cubicBezTo>
                        <a:cubicBezTo>
                          <a:pt x="45" y="90"/>
                          <a:pt x="47" y="90"/>
                          <a:pt x="48" y="90"/>
                        </a:cubicBezTo>
                        <a:cubicBezTo>
                          <a:pt x="48" y="89"/>
                          <a:pt x="49" y="89"/>
                          <a:pt x="49" y="88"/>
                        </a:cubicBezTo>
                        <a:cubicBezTo>
                          <a:pt x="50" y="88"/>
                          <a:pt x="50" y="88"/>
                          <a:pt x="50" y="88"/>
                        </a:cubicBezTo>
                        <a:cubicBezTo>
                          <a:pt x="51" y="87"/>
                          <a:pt x="51" y="90"/>
                          <a:pt x="51" y="88"/>
                        </a:cubicBezTo>
                        <a:cubicBezTo>
                          <a:pt x="51" y="88"/>
                          <a:pt x="51" y="88"/>
                          <a:pt x="51" y="88"/>
                        </a:cubicBezTo>
                        <a:cubicBezTo>
                          <a:pt x="52" y="88"/>
                          <a:pt x="52" y="88"/>
                          <a:pt x="52" y="88"/>
                        </a:cubicBezTo>
                        <a:cubicBezTo>
                          <a:pt x="52" y="88"/>
                          <a:pt x="52" y="88"/>
                          <a:pt x="52" y="89"/>
                        </a:cubicBezTo>
                        <a:cubicBezTo>
                          <a:pt x="51" y="88"/>
                          <a:pt x="51" y="88"/>
                          <a:pt x="51" y="88"/>
                        </a:cubicBezTo>
                        <a:cubicBezTo>
                          <a:pt x="52" y="89"/>
                          <a:pt x="52" y="89"/>
                          <a:pt x="52" y="89"/>
                        </a:cubicBezTo>
                        <a:cubicBezTo>
                          <a:pt x="54" y="87"/>
                          <a:pt x="54" y="87"/>
                          <a:pt x="54" y="87"/>
                        </a:cubicBezTo>
                        <a:cubicBezTo>
                          <a:pt x="54" y="88"/>
                          <a:pt x="54" y="88"/>
                          <a:pt x="54" y="88"/>
                        </a:cubicBezTo>
                        <a:cubicBezTo>
                          <a:pt x="54" y="87"/>
                          <a:pt x="55" y="87"/>
                          <a:pt x="55" y="87"/>
                        </a:cubicBezTo>
                        <a:cubicBezTo>
                          <a:pt x="55" y="86"/>
                          <a:pt x="55" y="86"/>
                          <a:pt x="55" y="86"/>
                        </a:cubicBezTo>
                        <a:cubicBezTo>
                          <a:pt x="56" y="86"/>
                          <a:pt x="55" y="85"/>
                          <a:pt x="56" y="85"/>
                        </a:cubicBezTo>
                        <a:cubicBezTo>
                          <a:pt x="56" y="86"/>
                          <a:pt x="56" y="86"/>
                          <a:pt x="56" y="86"/>
                        </a:cubicBezTo>
                        <a:cubicBezTo>
                          <a:pt x="56" y="85"/>
                          <a:pt x="57" y="86"/>
                          <a:pt x="57" y="86"/>
                        </a:cubicBezTo>
                        <a:cubicBezTo>
                          <a:pt x="57" y="85"/>
                          <a:pt x="57" y="85"/>
                          <a:pt x="57" y="85"/>
                        </a:cubicBezTo>
                        <a:cubicBezTo>
                          <a:pt x="57" y="85"/>
                          <a:pt x="57" y="85"/>
                          <a:pt x="57" y="85"/>
                        </a:cubicBezTo>
                        <a:cubicBezTo>
                          <a:pt x="57" y="85"/>
                          <a:pt x="58" y="84"/>
                          <a:pt x="58" y="84"/>
                        </a:cubicBezTo>
                        <a:cubicBezTo>
                          <a:pt x="58" y="83"/>
                          <a:pt x="58" y="83"/>
                          <a:pt x="59" y="82"/>
                        </a:cubicBezTo>
                        <a:cubicBezTo>
                          <a:pt x="59" y="83"/>
                          <a:pt x="59" y="83"/>
                          <a:pt x="59" y="83"/>
                        </a:cubicBezTo>
                        <a:cubicBezTo>
                          <a:pt x="59" y="82"/>
                          <a:pt x="60" y="82"/>
                          <a:pt x="60" y="81"/>
                        </a:cubicBezTo>
                        <a:cubicBezTo>
                          <a:pt x="60" y="81"/>
                          <a:pt x="59" y="82"/>
                          <a:pt x="59" y="81"/>
                        </a:cubicBezTo>
                        <a:cubicBezTo>
                          <a:pt x="59" y="82"/>
                          <a:pt x="59" y="82"/>
                          <a:pt x="59" y="82"/>
                        </a:cubicBezTo>
                        <a:cubicBezTo>
                          <a:pt x="59" y="82"/>
                          <a:pt x="59" y="82"/>
                          <a:pt x="58" y="83"/>
                        </a:cubicBezTo>
                        <a:cubicBezTo>
                          <a:pt x="57" y="82"/>
                          <a:pt x="58" y="81"/>
                          <a:pt x="58" y="81"/>
                        </a:cubicBezTo>
                        <a:cubicBezTo>
                          <a:pt x="58" y="81"/>
                          <a:pt x="58" y="83"/>
                          <a:pt x="57" y="82"/>
                        </a:cubicBezTo>
                        <a:cubicBezTo>
                          <a:pt x="57" y="81"/>
                          <a:pt x="58" y="80"/>
                          <a:pt x="59" y="79"/>
                        </a:cubicBezTo>
                        <a:cubicBezTo>
                          <a:pt x="59" y="79"/>
                          <a:pt x="59" y="79"/>
                          <a:pt x="59" y="79"/>
                        </a:cubicBezTo>
                        <a:cubicBezTo>
                          <a:pt x="59" y="79"/>
                          <a:pt x="60" y="79"/>
                          <a:pt x="60" y="79"/>
                        </a:cubicBezTo>
                        <a:cubicBezTo>
                          <a:pt x="59" y="80"/>
                          <a:pt x="59" y="80"/>
                          <a:pt x="59" y="80"/>
                        </a:cubicBezTo>
                        <a:cubicBezTo>
                          <a:pt x="59" y="80"/>
                          <a:pt x="59" y="80"/>
                          <a:pt x="59" y="80"/>
                        </a:cubicBezTo>
                        <a:cubicBezTo>
                          <a:pt x="59" y="80"/>
                          <a:pt x="59" y="80"/>
                          <a:pt x="59" y="80"/>
                        </a:cubicBezTo>
                        <a:cubicBezTo>
                          <a:pt x="59" y="80"/>
                          <a:pt x="60" y="80"/>
                          <a:pt x="60" y="80"/>
                        </a:cubicBezTo>
                        <a:cubicBezTo>
                          <a:pt x="65" y="81"/>
                          <a:pt x="70" y="81"/>
                          <a:pt x="76" y="82"/>
                        </a:cubicBezTo>
                        <a:cubicBezTo>
                          <a:pt x="79" y="81"/>
                          <a:pt x="84" y="81"/>
                          <a:pt x="86" y="80"/>
                        </a:cubicBezTo>
                        <a:cubicBezTo>
                          <a:pt x="86" y="80"/>
                          <a:pt x="86" y="80"/>
                          <a:pt x="86" y="80"/>
                        </a:cubicBezTo>
                        <a:cubicBezTo>
                          <a:pt x="87" y="79"/>
                          <a:pt x="87" y="79"/>
                          <a:pt x="87" y="79"/>
                        </a:cubicBezTo>
                        <a:cubicBezTo>
                          <a:pt x="86" y="78"/>
                          <a:pt x="86" y="78"/>
                          <a:pt x="86" y="78"/>
                        </a:cubicBezTo>
                        <a:cubicBezTo>
                          <a:pt x="86" y="78"/>
                          <a:pt x="87" y="78"/>
                          <a:pt x="87" y="78"/>
                        </a:cubicBezTo>
                        <a:cubicBezTo>
                          <a:pt x="87" y="79"/>
                          <a:pt x="88" y="79"/>
                          <a:pt x="88" y="79"/>
                        </a:cubicBezTo>
                        <a:cubicBezTo>
                          <a:pt x="88" y="79"/>
                          <a:pt x="88" y="79"/>
                          <a:pt x="88" y="79"/>
                        </a:cubicBezTo>
                        <a:cubicBezTo>
                          <a:pt x="87" y="79"/>
                          <a:pt x="88" y="78"/>
                          <a:pt x="87" y="78"/>
                        </a:cubicBezTo>
                        <a:cubicBezTo>
                          <a:pt x="88" y="78"/>
                          <a:pt x="88" y="77"/>
                          <a:pt x="89" y="78"/>
                        </a:cubicBezTo>
                        <a:cubicBezTo>
                          <a:pt x="89" y="78"/>
                          <a:pt x="89" y="78"/>
                          <a:pt x="89" y="78"/>
                        </a:cubicBezTo>
                        <a:cubicBezTo>
                          <a:pt x="89" y="78"/>
                          <a:pt x="89" y="78"/>
                          <a:pt x="89" y="78"/>
                        </a:cubicBezTo>
                        <a:cubicBezTo>
                          <a:pt x="89" y="78"/>
                          <a:pt x="89" y="78"/>
                          <a:pt x="89" y="78"/>
                        </a:cubicBezTo>
                        <a:cubicBezTo>
                          <a:pt x="90" y="79"/>
                          <a:pt x="90" y="79"/>
                          <a:pt x="90" y="79"/>
                        </a:cubicBezTo>
                        <a:cubicBezTo>
                          <a:pt x="91" y="78"/>
                          <a:pt x="91" y="78"/>
                          <a:pt x="91" y="78"/>
                        </a:cubicBezTo>
                        <a:cubicBezTo>
                          <a:pt x="91" y="78"/>
                          <a:pt x="91" y="78"/>
                          <a:pt x="91" y="78"/>
                        </a:cubicBezTo>
                        <a:cubicBezTo>
                          <a:pt x="91" y="78"/>
                          <a:pt x="91" y="78"/>
                          <a:pt x="92" y="78"/>
                        </a:cubicBezTo>
                        <a:cubicBezTo>
                          <a:pt x="94" y="78"/>
                          <a:pt x="96" y="76"/>
                          <a:pt x="97" y="75"/>
                        </a:cubicBezTo>
                        <a:cubicBezTo>
                          <a:pt x="97" y="75"/>
                          <a:pt x="97" y="75"/>
                          <a:pt x="97" y="75"/>
                        </a:cubicBezTo>
                        <a:cubicBezTo>
                          <a:pt x="98" y="74"/>
                          <a:pt x="98" y="74"/>
                          <a:pt x="99" y="74"/>
                        </a:cubicBezTo>
                        <a:cubicBezTo>
                          <a:pt x="99" y="73"/>
                          <a:pt x="99" y="73"/>
                          <a:pt x="99" y="73"/>
                        </a:cubicBezTo>
                        <a:cubicBezTo>
                          <a:pt x="99" y="73"/>
                          <a:pt x="100" y="73"/>
                          <a:pt x="100" y="72"/>
                        </a:cubicBezTo>
                        <a:cubicBezTo>
                          <a:pt x="100" y="72"/>
                          <a:pt x="100" y="73"/>
                          <a:pt x="100" y="73"/>
                        </a:cubicBezTo>
                        <a:close/>
                        <a:moveTo>
                          <a:pt x="91" y="68"/>
                        </a:moveTo>
                        <a:cubicBezTo>
                          <a:pt x="91" y="69"/>
                          <a:pt x="91" y="69"/>
                          <a:pt x="91" y="69"/>
                        </a:cubicBezTo>
                        <a:cubicBezTo>
                          <a:pt x="91" y="68"/>
                          <a:pt x="91" y="68"/>
                          <a:pt x="91" y="68"/>
                        </a:cubicBezTo>
                        <a:cubicBezTo>
                          <a:pt x="90" y="70"/>
                          <a:pt x="90" y="70"/>
                          <a:pt x="90" y="70"/>
                        </a:cubicBezTo>
                        <a:cubicBezTo>
                          <a:pt x="90" y="69"/>
                          <a:pt x="90" y="69"/>
                          <a:pt x="91" y="68"/>
                        </a:cubicBezTo>
                        <a:close/>
                        <a:moveTo>
                          <a:pt x="138" y="16"/>
                        </a:moveTo>
                        <a:cubicBezTo>
                          <a:pt x="138" y="16"/>
                          <a:pt x="138" y="16"/>
                          <a:pt x="138" y="16"/>
                        </a:cubicBezTo>
                        <a:cubicBezTo>
                          <a:pt x="137" y="16"/>
                          <a:pt x="137" y="16"/>
                          <a:pt x="137" y="16"/>
                        </a:cubicBezTo>
                        <a:lnTo>
                          <a:pt x="138" y="16"/>
                        </a:lnTo>
                        <a:close/>
                        <a:moveTo>
                          <a:pt x="139" y="18"/>
                        </a:moveTo>
                        <a:cubicBezTo>
                          <a:pt x="139" y="19"/>
                          <a:pt x="139" y="19"/>
                          <a:pt x="139" y="19"/>
                        </a:cubicBezTo>
                        <a:cubicBezTo>
                          <a:pt x="139" y="19"/>
                          <a:pt x="139" y="19"/>
                          <a:pt x="139" y="19"/>
                        </a:cubicBezTo>
                        <a:cubicBezTo>
                          <a:pt x="139" y="19"/>
                          <a:pt x="139" y="19"/>
                          <a:pt x="140" y="19"/>
                        </a:cubicBezTo>
                        <a:cubicBezTo>
                          <a:pt x="140" y="19"/>
                          <a:pt x="140" y="19"/>
                          <a:pt x="140" y="19"/>
                        </a:cubicBezTo>
                        <a:cubicBezTo>
                          <a:pt x="140" y="19"/>
                          <a:pt x="140" y="19"/>
                          <a:pt x="140" y="19"/>
                        </a:cubicBezTo>
                        <a:cubicBezTo>
                          <a:pt x="140" y="19"/>
                          <a:pt x="140" y="19"/>
                          <a:pt x="140" y="19"/>
                        </a:cubicBezTo>
                        <a:cubicBezTo>
                          <a:pt x="139" y="19"/>
                          <a:pt x="139" y="19"/>
                          <a:pt x="139" y="19"/>
                        </a:cubicBezTo>
                        <a:cubicBezTo>
                          <a:pt x="139" y="19"/>
                          <a:pt x="139" y="19"/>
                          <a:pt x="139" y="19"/>
                        </a:cubicBezTo>
                        <a:cubicBezTo>
                          <a:pt x="139" y="19"/>
                          <a:pt x="138" y="19"/>
                          <a:pt x="137" y="18"/>
                        </a:cubicBezTo>
                        <a:lnTo>
                          <a:pt x="139" y="18"/>
                        </a:lnTo>
                        <a:close/>
                        <a:moveTo>
                          <a:pt x="110" y="34"/>
                        </a:moveTo>
                        <a:cubicBezTo>
                          <a:pt x="110" y="34"/>
                          <a:pt x="110" y="34"/>
                          <a:pt x="110" y="34"/>
                        </a:cubicBezTo>
                        <a:cubicBezTo>
                          <a:pt x="110" y="35"/>
                          <a:pt x="110" y="35"/>
                          <a:pt x="110" y="34"/>
                        </a:cubicBezTo>
                        <a:cubicBezTo>
                          <a:pt x="110" y="34"/>
                          <a:pt x="110" y="34"/>
                          <a:pt x="110" y="34"/>
                        </a:cubicBezTo>
                        <a:cubicBezTo>
                          <a:pt x="110" y="34"/>
                          <a:pt x="110" y="34"/>
                          <a:pt x="110" y="34"/>
                        </a:cubicBezTo>
                        <a:cubicBezTo>
                          <a:pt x="110" y="34"/>
                          <a:pt x="110" y="34"/>
                          <a:pt x="110" y="34"/>
                        </a:cubicBezTo>
                        <a:cubicBezTo>
                          <a:pt x="110" y="34"/>
                          <a:pt x="110" y="34"/>
                          <a:pt x="110" y="34"/>
                        </a:cubicBezTo>
                        <a:close/>
                        <a:moveTo>
                          <a:pt x="128" y="18"/>
                        </a:moveTo>
                        <a:cubicBezTo>
                          <a:pt x="128" y="18"/>
                          <a:pt x="128" y="18"/>
                          <a:pt x="128" y="18"/>
                        </a:cubicBezTo>
                        <a:cubicBezTo>
                          <a:pt x="126" y="18"/>
                          <a:pt x="126" y="19"/>
                          <a:pt x="124" y="18"/>
                        </a:cubicBezTo>
                        <a:cubicBezTo>
                          <a:pt x="126" y="18"/>
                          <a:pt x="126" y="17"/>
                          <a:pt x="128" y="18"/>
                        </a:cubicBezTo>
                        <a:cubicBezTo>
                          <a:pt x="128" y="18"/>
                          <a:pt x="128" y="18"/>
                          <a:pt x="128" y="18"/>
                        </a:cubicBezTo>
                        <a:close/>
                        <a:moveTo>
                          <a:pt x="129" y="18"/>
                        </a:moveTo>
                        <a:cubicBezTo>
                          <a:pt x="129" y="17"/>
                          <a:pt x="129" y="17"/>
                          <a:pt x="129" y="17"/>
                        </a:cubicBezTo>
                        <a:cubicBezTo>
                          <a:pt x="130" y="17"/>
                          <a:pt x="130" y="17"/>
                          <a:pt x="130" y="17"/>
                        </a:cubicBezTo>
                        <a:lnTo>
                          <a:pt x="129" y="18"/>
                        </a:lnTo>
                        <a:close/>
                        <a:moveTo>
                          <a:pt x="131" y="16"/>
                        </a:moveTo>
                        <a:cubicBezTo>
                          <a:pt x="131" y="16"/>
                          <a:pt x="132" y="16"/>
                          <a:pt x="132" y="16"/>
                        </a:cubicBezTo>
                        <a:cubicBezTo>
                          <a:pt x="132" y="16"/>
                          <a:pt x="132" y="17"/>
                          <a:pt x="131" y="16"/>
                        </a:cubicBezTo>
                        <a:close/>
                        <a:moveTo>
                          <a:pt x="132" y="17"/>
                        </a:moveTo>
                        <a:cubicBezTo>
                          <a:pt x="132" y="16"/>
                          <a:pt x="132" y="16"/>
                          <a:pt x="132" y="16"/>
                        </a:cubicBezTo>
                        <a:cubicBezTo>
                          <a:pt x="132" y="16"/>
                          <a:pt x="132" y="16"/>
                          <a:pt x="132" y="16"/>
                        </a:cubicBezTo>
                        <a:cubicBezTo>
                          <a:pt x="132" y="16"/>
                          <a:pt x="132" y="16"/>
                          <a:pt x="132" y="16"/>
                        </a:cubicBezTo>
                        <a:cubicBezTo>
                          <a:pt x="132" y="16"/>
                          <a:pt x="132" y="16"/>
                          <a:pt x="132" y="17"/>
                        </a:cubicBezTo>
                        <a:close/>
                        <a:moveTo>
                          <a:pt x="117" y="17"/>
                        </a:moveTo>
                        <a:cubicBezTo>
                          <a:pt x="118" y="18"/>
                          <a:pt x="120" y="16"/>
                          <a:pt x="121" y="16"/>
                        </a:cubicBezTo>
                        <a:cubicBezTo>
                          <a:pt x="123" y="15"/>
                          <a:pt x="125" y="14"/>
                          <a:pt x="126" y="15"/>
                        </a:cubicBezTo>
                        <a:cubicBezTo>
                          <a:pt x="127" y="15"/>
                          <a:pt x="127" y="15"/>
                          <a:pt x="127" y="15"/>
                        </a:cubicBezTo>
                        <a:cubicBezTo>
                          <a:pt x="127" y="15"/>
                          <a:pt x="127" y="15"/>
                          <a:pt x="127" y="15"/>
                        </a:cubicBezTo>
                        <a:cubicBezTo>
                          <a:pt x="127" y="15"/>
                          <a:pt x="127" y="15"/>
                          <a:pt x="127" y="15"/>
                        </a:cubicBezTo>
                        <a:cubicBezTo>
                          <a:pt x="127" y="15"/>
                          <a:pt x="128" y="15"/>
                          <a:pt x="128" y="15"/>
                        </a:cubicBezTo>
                        <a:cubicBezTo>
                          <a:pt x="128" y="15"/>
                          <a:pt x="128" y="15"/>
                          <a:pt x="128" y="15"/>
                        </a:cubicBezTo>
                        <a:cubicBezTo>
                          <a:pt x="128" y="15"/>
                          <a:pt x="128" y="15"/>
                          <a:pt x="128" y="15"/>
                        </a:cubicBezTo>
                        <a:cubicBezTo>
                          <a:pt x="129" y="15"/>
                          <a:pt x="129" y="15"/>
                          <a:pt x="130" y="15"/>
                        </a:cubicBezTo>
                        <a:cubicBezTo>
                          <a:pt x="130" y="15"/>
                          <a:pt x="131" y="14"/>
                          <a:pt x="131" y="15"/>
                        </a:cubicBezTo>
                        <a:cubicBezTo>
                          <a:pt x="132" y="15"/>
                          <a:pt x="132" y="15"/>
                          <a:pt x="132" y="15"/>
                        </a:cubicBezTo>
                        <a:cubicBezTo>
                          <a:pt x="132" y="15"/>
                          <a:pt x="132" y="15"/>
                          <a:pt x="132" y="15"/>
                        </a:cubicBezTo>
                        <a:cubicBezTo>
                          <a:pt x="133" y="15"/>
                          <a:pt x="133" y="15"/>
                          <a:pt x="133" y="15"/>
                        </a:cubicBezTo>
                        <a:cubicBezTo>
                          <a:pt x="132" y="15"/>
                          <a:pt x="131" y="14"/>
                          <a:pt x="130" y="15"/>
                        </a:cubicBezTo>
                        <a:cubicBezTo>
                          <a:pt x="129" y="15"/>
                          <a:pt x="129" y="15"/>
                          <a:pt x="129" y="15"/>
                        </a:cubicBezTo>
                        <a:cubicBezTo>
                          <a:pt x="129" y="15"/>
                          <a:pt x="128" y="15"/>
                          <a:pt x="128" y="15"/>
                        </a:cubicBezTo>
                        <a:cubicBezTo>
                          <a:pt x="128" y="15"/>
                          <a:pt x="128" y="15"/>
                          <a:pt x="128" y="15"/>
                        </a:cubicBezTo>
                        <a:cubicBezTo>
                          <a:pt x="128" y="15"/>
                          <a:pt x="128" y="15"/>
                          <a:pt x="128" y="15"/>
                        </a:cubicBezTo>
                        <a:cubicBezTo>
                          <a:pt x="128" y="15"/>
                          <a:pt x="127" y="15"/>
                          <a:pt x="127" y="15"/>
                        </a:cubicBezTo>
                        <a:cubicBezTo>
                          <a:pt x="127" y="15"/>
                          <a:pt x="127" y="15"/>
                          <a:pt x="127" y="15"/>
                        </a:cubicBezTo>
                        <a:cubicBezTo>
                          <a:pt x="127" y="15"/>
                          <a:pt x="127" y="15"/>
                          <a:pt x="127" y="15"/>
                        </a:cubicBezTo>
                        <a:cubicBezTo>
                          <a:pt x="126" y="16"/>
                          <a:pt x="124" y="15"/>
                          <a:pt x="123" y="16"/>
                        </a:cubicBezTo>
                        <a:cubicBezTo>
                          <a:pt x="121" y="16"/>
                          <a:pt x="119" y="17"/>
                          <a:pt x="116" y="18"/>
                        </a:cubicBezTo>
                        <a:lnTo>
                          <a:pt x="117" y="17"/>
                        </a:lnTo>
                        <a:close/>
                        <a:moveTo>
                          <a:pt x="117" y="25"/>
                        </a:moveTo>
                        <a:cubicBezTo>
                          <a:pt x="115" y="27"/>
                          <a:pt x="115" y="27"/>
                          <a:pt x="115" y="27"/>
                        </a:cubicBezTo>
                        <a:cubicBezTo>
                          <a:pt x="114" y="27"/>
                          <a:pt x="114" y="27"/>
                          <a:pt x="114" y="27"/>
                        </a:cubicBezTo>
                        <a:lnTo>
                          <a:pt x="117" y="25"/>
                        </a:lnTo>
                        <a:close/>
                        <a:moveTo>
                          <a:pt x="113" y="20"/>
                        </a:moveTo>
                        <a:cubicBezTo>
                          <a:pt x="113" y="19"/>
                          <a:pt x="112" y="19"/>
                          <a:pt x="113" y="19"/>
                        </a:cubicBezTo>
                        <a:cubicBezTo>
                          <a:pt x="114" y="20"/>
                          <a:pt x="115" y="18"/>
                          <a:pt x="116" y="18"/>
                        </a:cubicBezTo>
                        <a:cubicBezTo>
                          <a:pt x="115" y="18"/>
                          <a:pt x="113" y="19"/>
                          <a:pt x="113" y="20"/>
                        </a:cubicBezTo>
                        <a:cubicBezTo>
                          <a:pt x="112" y="20"/>
                          <a:pt x="112" y="20"/>
                          <a:pt x="112" y="20"/>
                        </a:cubicBezTo>
                        <a:cubicBezTo>
                          <a:pt x="112" y="20"/>
                          <a:pt x="113" y="20"/>
                          <a:pt x="113" y="20"/>
                        </a:cubicBezTo>
                        <a:close/>
                        <a:moveTo>
                          <a:pt x="113" y="25"/>
                        </a:moveTo>
                        <a:cubicBezTo>
                          <a:pt x="113" y="26"/>
                          <a:pt x="113" y="26"/>
                          <a:pt x="113" y="26"/>
                        </a:cubicBezTo>
                        <a:cubicBezTo>
                          <a:pt x="113" y="25"/>
                          <a:pt x="113" y="25"/>
                          <a:pt x="113" y="25"/>
                        </a:cubicBezTo>
                        <a:close/>
                        <a:moveTo>
                          <a:pt x="114" y="27"/>
                        </a:moveTo>
                        <a:cubicBezTo>
                          <a:pt x="114" y="27"/>
                          <a:pt x="114" y="27"/>
                          <a:pt x="114" y="27"/>
                        </a:cubicBezTo>
                        <a:cubicBezTo>
                          <a:pt x="113" y="28"/>
                          <a:pt x="113" y="28"/>
                          <a:pt x="113" y="28"/>
                        </a:cubicBezTo>
                        <a:lnTo>
                          <a:pt x="114" y="27"/>
                        </a:lnTo>
                        <a:close/>
                        <a:moveTo>
                          <a:pt x="109" y="21"/>
                        </a:moveTo>
                        <a:cubicBezTo>
                          <a:pt x="109" y="22"/>
                          <a:pt x="109" y="22"/>
                          <a:pt x="110" y="22"/>
                        </a:cubicBezTo>
                        <a:cubicBezTo>
                          <a:pt x="110" y="20"/>
                          <a:pt x="111" y="21"/>
                          <a:pt x="112" y="20"/>
                        </a:cubicBezTo>
                        <a:cubicBezTo>
                          <a:pt x="111" y="21"/>
                          <a:pt x="110" y="22"/>
                          <a:pt x="108" y="22"/>
                        </a:cubicBezTo>
                        <a:cubicBezTo>
                          <a:pt x="109" y="22"/>
                          <a:pt x="109" y="22"/>
                          <a:pt x="109" y="21"/>
                        </a:cubicBezTo>
                        <a:close/>
                        <a:moveTo>
                          <a:pt x="107" y="33"/>
                        </a:moveTo>
                        <a:cubicBezTo>
                          <a:pt x="108" y="33"/>
                          <a:pt x="108" y="33"/>
                          <a:pt x="108" y="33"/>
                        </a:cubicBezTo>
                        <a:cubicBezTo>
                          <a:pt x="109" y="32"/>
                          <a:pt x="108" y="32"/>
                          <a:pt x="108" y="32"/>
                        </a:cubicBezTo>
                        <a:cubicBezTo>
                          <a:pt x="109" y="32"/>
                          <a:pt x="109" y="32"/>
                          <a:pt x="109" y="32"/>
                        </a:cubicBezTo>
                        <a:cubicBezTo>
                          <a:pt x="109" y="32"/>
                          <a:pt x="109" y="32"/>
                          <a:pt x="109" y="31"/>
                        </a:cubicBezTo>
                        <a:cubicBezTo>
                          <a:pt x="109" y="32"/>
                          <a:pt x="109" y="32"/>
                          <a:pt x="109" y="32"/>
                        </a:cubicBezTo>
                        <a:cubicBezTo>
                          <a:pt x="108" y="32"/>
                          <a:pt x="109" y="32"/>
                          <a:pt x="109" y="33"/>
                        </a:cubicBezTo>
                        <a:cubicBezTo>
                          <a:pt x="109" y="33"/>
                          <a:pt x="109" y="32"/>
                          <a:pt x="109" y="32"/>
                        </a:cubicBezTo>
                        <a:cubicBezTo>
                          <a:pt x="110" y="32"/>
                          <a:pt x="110" y="32"/>
                          <a:pt x="110" y="32"/>
                        </a:cubicBezTo>
                        <a:cubicBezTo>
                          <a:pt x="108" y="33"/>
                          <a:pt x="108" y="33"/>
                          <a:pt x="108" y="33"/>
                        </a:cubicBezTo>
                        <a:cubicBezTo>
                          <a:pt x="109" y="33"/>
                          <a:pt x="108" y="33"/>
                          <a:pt x="108" y="33"/>
                        </a:cubicBezTo>
                        <a:cubicBezTo>
                          <a:pt x="108" y="33"/>
                          <a:pt x="108" y="33"/>
                          <a:pt x="108" y="34"/>
                        </a:cubicBezTo>
                        <a:lnTo>
                          <a:pt x="107" y="33"/>
                        </a:lnTo>
                        <a:close/>
                        <a:moveTo>
                          <a:pt x="108" y="34"/>
                        </a:moveTo>
                        <a:cubicBezTo>
                          <a:pt x="108" y="34"/>
                          <a:pt x="108" y="34"/>
                          <a:pt x="108" y="34"/>
                        </a:cubicBezTo>
                        <a:cubicBezTo>
                          <a:pt x="108" y="34"/>
                          <a:pt x="108" y="34"/>
                          <a:pt x="108" y="34"/>
                        </a:cubicBezTo>
                        <a:cubicBezTo>
                          <a:pt x="108" y="34"/>
                          <a:pt x="108" y="34"/>
                          <a:pt x="108" y="34"/>
                        </a:cubicBezTo>
                        <a:close/>
                        <a:moveTo>
                          <a:pt x="103" y="36"/>
                        </a:moveTo>
                        <a:cubicBezTo>
                          <a:pt x="103" y="36"/>
                          <a:pt x="103" y="36"/>
                          <a:pt x="103" y="36"/>
                        </a:cubicBezTo>
                        <a:cubicBezTo>
                          <a:pt x="103" y="36"/>
                          <a:pt x="103" y="36"/>
                          <a:pt x="103" y="36"/>
                        </a:cubicBezTo>
                        <a:cubicBezTo>
                          <a:pt x="103" y="36"/>
                          <a:pt x="103" y="36"/>
                          <a:pt x="104" y="36"/>
                        </a:cubicBezTo>
                        <a:cubicBezTo>
                          <a:pt x="104" y="36"/>
                          <a:pt x="103" y="36"/>
                          <a:pt x="103" y="36"/>
                        </a:cubicBezTo>
                        <a:close/>
                        <a:moveTo>
                          <a:pt x="106" y="32"/>
                        </a:moveTo>
                        <a:cubicBezTo>
                          <a:pt x="106" y="31"/>
                          <a:pt x="106" y="31"/>
                          <a:pt x="106" y="31"/>
                        </a:cubicBezTo>
                        <a:cubicBezTo>
                          <a:pt x="106" y="31"/>
                          <a:pt x="106" y="31"/>
                          <a:pt x="106" y="31"/>
                        </a:cubicBezTo>
                        <a:cubicBezTo>
                          <a:pt x="106" y="31"/>
                          <a:pt x="106" y="31"/>
                          <a:pt x="106" y="31"/>
                        </a:cubicBezTo>
                        <a:cubicBezTo>
                          <a:pt x="106" y="31"/>
                          <a:pt x="106" y="31"/>
                          <a:pt x="106" y="31"/>
                        </a:cubicBezTo>
                        <a:cubicBezTo>
                          <a:pt x="106" y="31"/>
                          <a:pt x="106" y="31"/>
                          <a:pt x="106" y="31"/>
                        </a:cubicBezTo>
                        <a:cubicBezTo>
                          <a:pt x="107" y="31"/>
                          <a:pt x="106" y="31"/>
                          <a:pt x="106" y="32"/>
                        </a:cubicBezTo>
                        <a:close/>
                        <a:moveTo>
                          <a:pt x="106" y="25"/>
                        </a:moveTo>
                        <a:cubicBezTo>
                          <a:pt x="106" y="25"/>
                          <a:pt x="106" y="25"/>
                          <a:pt x="106" y="25"/>
                        </a:cubicBezTo>
                        <a:cubicBezTo>
                          <a:pt x="106" y="25"/>
                          <a:pt x="106" y="25"/>
                          <a:pt x="106" y="25"/>
                        </a:cubicBezTo>
                        <a:close/>
                        <a:moveTo>
                          <a:pt x="106" y="27"/>
                        </a:moveTo>
                        <a:cubicBezTo>
                          <a:pt x="105" y="29"/>
                          <a:pt x="105" y="29"/>
                          <a:pt x="105" y="29"/>
                        </a:cubicBezTo>
                        <a:cubicBezTo>
                          <a:pt x="105" y="29"/>
                          <a:pt x="105" y="28"/>
                          <a:pt x="106" y="27"/>
                        </a:cubicBezTo>
                        <a:close/>
                        <a:moveTo>
                          <a:pt x="104" y="33"/>
                        </a:move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5" y="33"/>
                          <a:pt x="105" y="33"/>
                          <a:pt x="105" y="33"/>
                        </a:cubicBezTo>
                        <a:cubicBezTo>
                          <a:pt x="105" y="33"/>
                          <a:pt x="105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lose/>
                        <a:moveTo>
                          <a:pt x="102" y="36"/>
                        </a:moveTo>
                        <a:cubicBezTo>
                          <a:pt x="103" y="35"/>
                          <a:pt x="102" y="34"/>
                          <a:pt x="103" y="34"/>
                        </a:cubicBezTo>
                        <a:cubicBezTo>
                          <a:pt x="103" y="34"/>
                          <a:pt x="104" y="34"/>
                          <a:pt x="104" y="34"/>
                        </a:cubicBezTo>
                        <a:cubicBezTo>
                          <a:pt x="104" y="34"/>
                          <a:pt x="104" y="34"/>
                          <a:pt x="104" y="34"/>
                        </a:cubicBezTo>
                        <a:cubicBezTo>
                          <a:pt x="104" y="34"/>
                          <a:pt x="104" y="34"/>
                          <a:pt x="104" y="34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4"/>
                        </a:cubicBezTo>
                        <a:cubicBezTo>
                          <a:pt x="104" y="34"/>
                          <a:pt x="104" y="34"/>
                          <a:pt x="104" y="34"/>
                        </a:cubicBezTo>
                        <a:cubicBezTo>
                          <a:pt x="104" y="34"/>
                          <a:pt x="104" y="34"/>
                          <a:pt x="104" y="34"/>
                        </a:cubicBezTo>
                        <a:cubicBezTo>
                          <a:pt x="104" y="34"/>
                          <a:pt x="104" y="34"/>
                          <a:pt x="104" y="34"/>
                        </a:cubicBezTo>
                        <a:cubicBezTo>
                          <a:pt x="104" y="34"/>
                          <a:pt x="103" y="36"/>
                          <a:pt x="102" y="36"/>
                        </a:cubicBezTo>
                        <a:cubicBezTo>
                          <a:pt x="102" y="36"/>
                          <a:pt x="102" y="36"/>
                          <a:pt x="102" y="36"/>
                        </a:cubicBezTo>
                        <a:close/>
                        <a:moveTo>
                          <a:pt x="95" y="43"/>
                        </a:moveTo>
                        <a:cubicBezTo>
                          <a:pt x="96" y="42"/>
                          <a:pt x="96" y="42"/>
                          <a:pt x="96" y="42"/>
                        </a:cubicBezTo>
                        <a:cubicBezTo>
                          <a:pt x="96" y="42"/>
                          <a:pt x="96" y="42"/>
                          <a:pt x="96" y="42"/>
                        </a:cubicBezTo>
                        <a:lnTo>
                          <a:pt x="95" y="43"/>
                        </a:lnTo>
                        <a:close/>
                        <a:moveTo>
                          <a:pt x="98" y="41"/>
                        </a:moveTo>
                        <a:cubicBezTo>
                          <a:pt x="98" y="40"/>
                          <a:pt x="98" y="40"/>
                          <a:pt x="98" y="40"/>
                        </a:cubicBezTo>
                        <a:cubicBezTo>
                          <a:pt x="99" y="40"/>
                          <a:pt x="99" y="40"/>
                          <a:pt x="99" y="40"/>
                        </a:cubicBezTo>
                        <a:lnTo>
                          <a:pt x="98" y="41"/>
                        </a:lnTo>
                        <a:close/>
                        <a:moveTo>
                          <a:pt x="93" y="43"/>
                        </a:moveTo>
                        <a:cubicBezTo>
                          <a:pt x="93" y="42"/>
                          <a:pt x="95" y="42"/>
                          <a:pt x="95" y="41"/>
                        </a:cubicBezTo>
                        <a:cubicBezTo>
                          <a:pt x="95" y="41"/>
                          <a:pt x="95" y="41"/>
                          <a:pt x="95" y="41"/>
                        </a:cubicBezTo>
                        <a:cubicBezTo>
                          <a:pt x="95" y="41"/>
                          <a:pt x="95" y="41"/>
                          <a:pt x="95" y="41"/>
                        </a:cubicBezTo>
                        <a:cubicBezTo>
                          <a:pt x="96" y="41"/>
                          <a:pt x="96" y="41"/>
                          <a:pt x="96" y="41"/>
                        </a:cubicBezTo>
                        <a:cubicBezTo>
                          <a:pt x="96" y="41"/>
                          <a:pt x="96" y="41"/>
                          <a:pt x="96" y="41"/>
                        </a:cubicBezTo>
                        <a:cubicBezTo>
                          <a:pt x="96" y="41"/>
                          <a:pt x="96" y="41"/>
                          <a:pt x="96" y="41"/>
                        </a:cubicBezTo>
                        <a:cubicBezTo>
                          <a:pt x="97" y="40"/>
                          <a:pt x="97" y="40"/>
                          <a:pt x="97" y="40"/>
                        </a:cubicBezTo>
                        <a:cubicBezTo>
                          <a:pt x="97" y="40"/>
                          <a:pt x="97" y="40"/>
                          <a:pt x="97" y="40"/>
                        </a:cubicBezTo>
                        <a:cubicBezTo>
                          <a:pt x="98" y="39"/>
                          <a:pt x="98" y="38"/>
                          <a:pt x="99" y="39"/>
                        </a:cubicBezTo>
                        <a:cubicBezTo>
                          <a:pt x="97" y="40"/>
                          <a:pt x="95" y="42"/>
                          <a:pt x="93" y="43"/>
                        </a:cubicBezTo>
                        <a:close/>
                        <a:moveTo>
                          <a:pt x="99" y="32"/>
                        </a:moveTo>
                        <a:cubicBezTo>
                          <a:pt x="99" y="32"/>
                          <a:pt x="99" y="32"/>
                          <a:pt x="99" y="32"/>
                        </a:cubicBezTo>
                        <a:cubicBezTo>
                          <a:pt x="99" y="32"/>
                          <a:pt x="100" y="33"/>
                          <a:pt x="99" y="34"/>
                        </a:cubicBezTo>
                        <a:cubicBezTo>
                          <a:pt x="99" y="34"/>
                          <a:pt x="99" y="34"/>
                          <a:pt x="99" y="34"/>
                        </a:cubicBezTo>
                        <a:cubicBezTo>
                          <a:pt x="99" y="34"/>
                          <a:pt x="99" y="34"/>
                          <a:pt x="99" y="34"/>
                        </a:cubicBezTo>
                        <a:cubicBezTo>
                          <a:pt x="99" y="34"/>
                          <a:pt x="99" y="34"/>
                          <a:pt x="99" y="34"/>
                        </a:cubicBezTo>
                        <a:cubicBezTo>
                          <a:pt x="99" y="34"/>
                          <a:pt x="99" y="33"/>
                          <a:pt x="99" y="33"/>
                        </a:cubicBezTo>
                        <a:cubicBezTo>
                          <a:pt x="98" y="33"/>
                          <a:pt x="98" y="33"/>
                          <a:pt x="98" y="34"/>
                        </a:cubicBezTo>
                        <a:cubicBezTo>
                          <a:pt x="98" y="33"/>
                          <a:pt x="99" y="33"/>
                          <a:pt x="99" y="32"/>
                        </a:cubicBezTo>
                        <a:close/>
                        <a:moveTo>
                          <a:pt x="97" y="36"/>
                        </a:moveTo>
                        <a:cubicBezTo>
                          <a:pt x="96" y="36"/>
                          <a:pt x="96" y="36"/>
                          <a:pt x="96" y="36"/>
                        </a:cubicBezTo>
                        <a:cubicBezTo>
                          <a:pt x="96" y="37"/>
                          <a:pt x="96" y="37"/>
                          <a:pt x="96" y="37"/>
                        </a:cubicBezTo>
                        <a:lnTo>
                          <a:pt x="97" y="36"/>
                        </a:lnTo>
                        <a:close/>
                        <a:moveTo>
                          <a:pt x="91" y="40"/>
                        </a:moveTo>
                        <a:cubicBezTo>
                          <a:pt x="91" y="40"/>
                          <a:pt x="91" y="40"/>
                          <a:pt x="91" y="40"/>
                        </a:cubicBezTo>
                        <a:cubicBezTo>
                          <a:pt x="92" y="40"/>
                          <a:pt x="93" y="39"/>
                          <a:pt x="93" y="39"/>
                        </a:cubicBezTo>
                        <a:cubicBezTo>
                          <a:pt x="93" y="39"/>
                          <a:pt x="93" y="38"/>
                          <a:pt x="93" y="38"/>
                        </a:cubicBezTo>
                        <a:cubicBezTo>
                          <a:pt x="93" y="38"/>
                          <a:pt x="93" y="38"/>
                          <a:pt x="93" y="38"/>
                        </a:cubicBezTo>
                        <a:cubicBezTo>
                          <a:pt x="92" y="38"/>
                          <a:pt x="92" y="38"/>
                          <a:pt x="92" y="39"/>
                        </a:cubicBezTo>
                        <a:cubicBezTo>
                          <a:pt x="92" y="38"/>
                          <a:pt x="92" y="39"/>
                          <a:pt x="91" y="38"/>
                        </a:cubicBezTo>
                        <a:cubicBezTo>
                          <a:pt x="92" y="38"/>
                          <a:pt x="93" y="38"/>
                          <a:pt x="92" y="37"/>
                        </a:cubicBezTo>
                        <a:cubicBezTo>
                          <a:pt x="93" y="37"/>
                          <a:pt x="93" y="37"/>
                          <a:pt x="93" y="37"/>
                        </a:cubicBezTo>
                        <a:cubicBezTo>
                          <a:pt x="93" y="38"/>
                          <a:pt x="93" y="38"/>
                          <a:pt x="93" y="38"/>
                        </a:cubicBezTo>
                        <a:cubicBezTo>
                          <a:pt x="93" y="39"/>
                          <a:pt x="93" y="37"/>
                          <a:pt x="94" y="37"/>
                        </a:cubicBezTo>
                        <a:cubicBezTo>
                          <a:pt x="94" y="37"/>
                          <a:pt x="94" y="37"/>
                          <a:pt x="94" y="37"/>
                        </a:cubicBezTo>
                        <a:cubicBezTo>
                          <a:pt x="94" y="37"/>
                          <a:pt x="93" y="37"/>
                          <a:pt x="93" y="37"/>
                        </a:cubicBezTo>
                        <a:cubicBezTo>
                          <a:pt x="93" y="37"/>
                          <a:pt x="94" y="37"/>
                          <a:pt x="95" y="37"/>
                        </a:cubicBezTo>
                        <a:cubicBezTo>
                          <a:pt x="95" y="37"/>
                          <a:pt x="94" y="37"/>
                          <a:pt x="94" y="37"/>
                        </a:cubicBezTo>
                        <a:cubicBezTo>
                          <a:pt x="94" y="37"/>
                          <a:pt x="94" y="37"/>
                          <a:pt x="94" y="37"/>
                        </a:cubicBezTo>
                        <a:cubicBezTo>
                          <a:pt x="94" y="37"/>
                          <a:pt x="94" y="37"/>
                          <a:pt x="94" y="37"/>
                        </a:cubicBezTo>
                        <a:cubicBezTo>
                          <a:pt x="93" y="38"/>
                          <a:pt x="93" y="38"/>
                          <a:pt x="93" y="38"/>
                        </a:cubicBezTo>
                        <a:cubicBezTo>
                          <a:pt x="93" y="38"/>
                          <a:pt x="94" y="38"/>
                          <a:pt x="94" y="38"/>
                        </a:cubicBezTo>
                        <a:cubicBezTo>
                          <a:pt x="95" y="37"/>
                          <a:pt x="95" y="37"/>
                          <a:pt x="95" y="37"/>
                        </a:cubicBezTo>
                        <a:cubicBezTo>
                          <a:pt x="95" y="38"/>
                          <a:pt x="95" y="38"/>
                          <a:pt x="95" y="38"/>
                        </a:cubicBezTo>
                        <a:cubicBezTo>
                          <a:pt x="96" y="37"/>
                          <a:pt x="97" y="37"/>
                          <a:pt x="98" y="36"/>
                        </a:cubicBezTo>
                        <a:cubicBezTo>
                          <a:pt x="98" y="36"/>
                          <a:pt x="99" y="35"/>
                          <a:pt x="99" y="35"/>
                        </a:cubicBezTo>
                        <a:cubicBezTo>
                          <a:pt x="99" y="35"/>
                          <a:pt x="98" y="36"/>
                          <a:pt x="98" y="36"/>
                        </a:cubicBezTo>
                        <a:cubicBezTo>
                          <a:pt x="96" y="38"/>
                          <a:pt x="94" y="39"/>
                          <a:pt x="92" y="40"/>
                        </a:cubicBezTo>
                        <a:cubicBezTo>
                          <a:pt x="91" y="40"/>
                          <a:pt x="91" y="40"/>
                          <a:pt x="91" y="40"/>
                        </a:cubicBezTo>
                        <a:close/>
                        <a:moveTo>
                          <a:pt x="90" y="37"/>
                        </a:moveTo>
                        <a:cubicBezTo>
                          <a:pt x="90" y="37"/>
                          <a:pt x="90" y="37"/>
                          <a:pt x="90" y="37"/>
                        </a:cubicBezTo>
                        <a:cubicBezTo>
                          <a:pt x="90" y="38"/>
                          <a:pt x="90" y="38"/>
                          <a:pt x="89" y="39"/>
                        </a:cubicBezTo>
                        <a:cubicBezTo>
                          <a:pt x="90" y="39"/>
                          <a:pt x="90" y="38"/>
                          <a:pt x="90" y="37"/>
                        </a:cubicBezTo>
                        <a:close/>
                        <a:moveTo>
                          <a:pt x="88" y="49"/>
                        </a:moveTo>
                        <a:cubicBezTo>
                          <a:pt x="88" y="48"/>
                          <a:pt x="88" y="49"/>
                          <a:pt x="89" y="48"/>
                        </a:cubicBezTo>
                        <a:cubicBezTo>
                          <a:pt x="89" y="49"/>
                          <a:pt x="89" y="49"/>
                          <a:pt x="89" y="49"/>
                        </a:cubicBezTo>
                        <a:cubicBezTo>
                          <a:pt x="88" y="49"/>
                          <a:pt x="88" y="49"/>
                          <a:pt x="88" y="49"/>
                        </a:cubicBezTo>
                        <a:cubicBezTo>
                          <a:pt x="87" y="49"/>
                          <a:pt x="87" y="49"/>
                          <a:pt x="87" y="49"/>
                        </a:cubicBezTo>
                        <a:cubicBezTo>
                          <a:pt x="87" y="49"/>
                          <a:pt x="88" y="48"/>
                          <a:pt x="88" y="49"/>
                        </a:cubicBezTo>
                        <a:close/>
                        <a:moveTo>
                          <a:pt x="72" y="22"/>
                        </a:moveTo>
                        <a:cubicBezTo>
                          <a:pt x="73" y="22"/>
                          <a:pt x="73" y="22"/>
                          <a:pt x="73" y="22"/>
                        </a:cubicBezTo>
                        <a:cubicBezTo>
                          <a:pt x="72" y="22"/>
                          <a:pt x="72" y="22"/>
                          <a:pt x="72" y="22"/>
                        </a:cubicBezTo>
                        <a:close/>
                        <a:moveTo>
                          <a:pt x="57" y="13"/>
                        </a:moveTo>
                        <a:cubicBezTo>
                          <a:pt x="58" y="13"/>
                          <a:pt x="57" y="15"/>
                          <a:pt x="57" y="15"/>
                        </a:cubicBezTo>
                        <a:cubicBezTo>
                          <a:pt x="57" y="16"/>
                          <a:pt x="57" y="16"/>
                          <a:pt x="57" y="16"/>
                        </a:cubicBezTo>
                        <a:cubicBezTo>
                          <a:pt x="57" y="15"/>
                          <a:pt x="57" y="15"/>
                          <a:pt x="57" y="14"/>
                        </a:cubicBezTo>
                        <a:lnTo>
                          <a:pt x="57" y="13"/>
                        </a:lnTo>
                        <a:close/>
                        <a:moveTo>
                          <a:pt x="2" y="69"/>
                        </a:moveTo>
                        <a:cubicBezTo>
                          <a:pt x="2" y="67"/>
                          <a:pt x="2" y="67"/>
                          <a:pt x="2" y="67"/>
                        </a:cubicBezTo>
                        <a:cubicBezTo>
                          <a:pt x="2" y="68"/>
                          <a:pt x="2" y="68"/>
                          <a:pt x="2" y="68"/>
                        </a:cubicBezTo>
                        <a:lnTo>
                          <a:pt x="2" y="69"/>
                        </a:lnTo>
                        <a:close/>
                        <a:moveTo>
                          <a:pt x="2" y="58"/>
                        </a:moveTo>
                        <a:cubicBezTo>
                          <a:pt x="2" y="57"/>
                          <a:pt x="2" y="57"/>
                          <a:pt x="3" y="56"/>
                        </a:cubicBezTo>
                        <a:cubicBezTo>
                          <a:pt x="3" y="57"/>
                          <a:pt x="3" y="57"/>
                          <a:pt x="2" y="58"/>
                        </a:cubicBezTo>
                        <a:close/>
                        <a:moveTo>
                          <a:pt x="6" y="73"/>
                        </a:moveTo>
                        <a:cubicBezTo>
                          <a:pt x="7" y="73"/>
                          <a:pt x="7" y="72"/>
                          <a:pt x="7" y="73"/>
                        </a:cubicBezTo>
                        <a:cubicBezTo>
                          <a:pt x="7" y="73"/>
                          <a:pt x="7" y="72"/>
                          <a:pt x="6" y="73"/>
                        </a:cubicBezTo>
                        <a:close/>
                        <a:moveTo>
                          <a:pt x="55" y="43"/>
                        </a:moveTo>
                        <a:cubicBezTo>
                          <a:pt x="54" y="42"/>
                          <a:pt x="55" y="40"/>
                          <a:pt x="55" y="39"/>
                        </a:cubicBezTo>
                        <a:cubicBezTo>
                          <a:pt x="56" y="40"/>
                          <a:pt x="55" y="42"/>
                          <a:pt x="55" y="43"/>
                        </a:cubicBezTo>
                        <a:close/>
                        <a:moveTo>
                          <a:pt x="10" y="73"/>
                        </a:moveTo>
                        <a:cubicBezTo>
                          <a:pt x="9" y="72"/>
                          <a:pt x="9" y="71"/>
                          <a:pt x="9" y="71"/>
                        </a:cubicBezTo>
                        <a:cubicBezTo>
                          <a:pt x="9" y="72"/>
                          <a:pt x="10" y="73"/>
                          <a:pt x="11" y="74"/>
                        </a:cubicBezTo>
                        <a:cubicBezTo>
                          <a:pt x="10" y="75"/>
                          <a:pt x="11" y="73"/>
                          <a:pt x="10" y="73"/>
                        </a:cubicBezTo>
                        <a:close/>
                        <a:moveTo>
                          <a:pt x="11" y="75"/>
                        </a:moveTo>
                        <a:cubicBezTo>
                          <a:pt x="11" y="75"/>
                          <a:pt x="11" y="75"/>
                          <a:pt x="11" y="75"/>
                        </a:cubicBezTo>
                        <a:cubicBezTo>
                          <a:pt x="12" y="75"/>
                          <a:pt x="12" y="75"/>
                          <a:pt x="12" y="75"/>
                        </a:cubicBezTo>
                        <a:lnTo>
                          <a:pt x="11" y="75"/>
                        </a:lnTo>
                        <a:close/>
                        <a:moveTo>
                          <a:pt x="15" y="78"/>
                        </a:moveTo>
                        <a:cubicBezTo>
                          <a:pt x="14" y="77"/>
                          <a:pt x="14" y="77"/>
                          <a:pt x="14" y="77"/>
                        </a:cubicBezTo>
                        <a:cubicBezTo>
                          <a:pt x="15" y="77"/>
                          <a:pt x="15" y="77"/>
                          <a:pt x="15" y="77"/>
                        </a:cubicBezTo>
                        <a:lnTo>
                          <a:pt x="15" y="78"/>
                        </a:lnTo>
                        <a:close/>
                        <a:moveTo>
                          <a:pt x="14" y="76"/>
                        </a:moveTo>
                        <a:cubicBezTo>
                          <a:pt x="15" y="75"/>
                          <a:pt x="15" y="76"/>
                          <a:pt x="15" y="76"/>
                        </a:cubicBezTo>
                        <a:cubicBezTo>
                          <a:pt x="15" y="76"/>
                          <a:pt x="15" y="77"/>
                          <a:pt x="14" y="76"/>
                        </a:cubicBezTo>
                        <a:close/>
                        <a:moveTo>
                          <a:pt x="20" y="78"/>
                        </a:moveTo>
                        <a:cubicBezTo>
                          <a:pt x="19" y="77"/>
                          <a:pt x="19" y="78"/>
                          <a:pt x="19" y="78"/>
                        </a:cubicBezTo>
                        <a:cubicBezTo>
                          <a:pt x="19" y="78"/>
                          <a:pt x="19" y="78"/>
                          <a:pt x="19" y="78"/>
                        </a:cubicBezTo>
                        <a:cubicBezTo>
                          <a:pt x="18" y="78"/>
                          <a:pt x="17" y="78"/>
                          <a:pt x="16" y="77"/>
                        </a:cubicBezTo>
                        <a:cubicBezTo>
                          <a:pt x="16" y="77"/>
                          <a:pt x="17" y="78"/>
                          <a:pt x="18" y="78"/>
                        </a:cubicBezTo>
                        <a:cubicBezTo>
                          <a:pt x="18" y="78"/>
                          <a:pt x="18" y="77"/>
                          <a:pt x="18" y="77"/>
                        </a:cubicBezTo>
                        <a:cubicBezTo>
                          <a:pt x="17" y="77"/>
                          <a:pt x="17" y="77"/>
                          <a:pt x="17" y="77"/>
                        </a:cubicBezTo>
                        <a:cubicBezTo>
                          <a:pt x="17" y="76"/>
                          <a:pt x="17" y="77"/>
                          <a:pt x="17" y="77"/>
                        </a:cubicBezTo>
                        <a:cubicBezTo>
                          <a:pt x="17" y="76"/>
                          <a:pt x="17" y="76"/>
                          <a:pt x="17" y="76"/>
                        </a:cubicBezTo>
                        <a:cubicBezTo>
                          <a:pt x="16" y="76"/>
                          <a:pt x="16" y="76"/>
                          <a:pt x="16" y="76"/>
                        </a:cubicBezTo>
                        <a:cubicBezTo>
                          <a:pt x="16" y="76"/>
                          <a:pt x="17" y="76"/>
                          <a:pt x="17" y="76"/>
                        </a:cubicBezTo>
                        <a:cubicBezTo>
                          <a:pt x="16" y="75"/>
                          <a:pt x="15" y="75"/>
                          <a:pt x="14" y="75"/>
                        </a:cubicBezTo>
                        <a:cubicBezTo>
                          <a:pt x="14" y="75"/>
                          <a:pt x="14" y="75"/>
                          <a:pt x="14" y="75"/>
                        </a:cubicBezTo>
                        <a:cubicBezTo>
                          <a:pt x="15" y="75"/>
                          <a:pt x="15" y="74"/>
                          <a:pt x="15" y="75"/>
                        </a:cubicBezTo>
                        <a:cubicBezTo>
                          <a:pt x="16" y="74"/>
                          <a:pt x="18" y="75"/>
                          <a:pt x="19" y="75"/>
                        </a:cubicBezTo>
                        <a:cubicBezTo>
                          <a:pt x="19" y="76"/>
                          <a:pt x="20" y="77"/>
                          <a:pt x="20" y="78"/>
                        </a:cubicBezTo>
                        <a:close/>
                        <a:moveTo>
                          <a:pt x="47" y="90"/>
                        </a:moveTo>
                        <a:cubicBezTo>
                          <a:pt x="47" y="90"/>
                          <a:pt x="47" y="90"/>
                          <a:pt x="47" y="90"/>
                        </a:cubicBezTo>
                        <a:cubicBezTo>
                          <a:pt x="46" y="90"/>
                          <a:pt x="46" y="90"/>
                          <a:pt x="46" y="90"/>
                        </a:cubicBezTo>
                        <a:cubicBezTo>
                          <a:pt x="46" y="90"/>
                          <a:pt x="46" y="90"/>
                          <a:pt x="46" y="90"/>
                        </a:cubicBezTo>
                        <a:cubicBezTo>
                          <a:pt x="46" y="90"/>
                          <a:pt x="46" y="90"/>
                          <a:pt x="46" y="90"/>
                        </a:cubicBezTo>
                        <a:cubicBezTo>
                          <a:pt x="46" y="90"/>
                          <a:pt x="46" y="90"/>
                          <a:pt x="46" y="90"/>
                        </a:cubicBezTo>
                        <a:cubicBezTo>
                          <a:pt x="46" y="90"/>
                          <a:pt x="46" y="90"/>
                          <a:pt x="46" y="90"/>
                        </a:cubicBezTo>
                        <a:cubicBezTo>
                          <a:pt x="46" y="90"/>
                          <a:pt x="46" y="90"/>
                          <a:pt x="46" y="90"/>
                        </a:cubicBezTo>
                        <a:cubicBezTo>
                          <a:pt x="47" y="89"/>
                          <a:pt x="47" y="89"/>
                          <a:pt x="47" y="89"/>
                        </a:cubicBezTo>
                        <a:cubicBezTo>
                          <a:pt x="47" y="89"/>
                          <a:pt x="47" y="89"/>
                          <a:pt x="47" y="89"/>
                        </a:cubicBezTo>
                        <a:cubicBezTo>
                          <a:pt x="47" y="89"/>
                          <a:pt x="47" y="89"/>
                          <a:pt x="47" y="89"/>
                        </a:cubicBezTo>
                        <a:cubicBezTo>
                          <a:pt x="47" y="89"/>
                          <a:pt x="47" y="89"/>
                          <a:pt x="47" y="89"/>
                        </a:cubicBezTo>
                        <a:cubicBezTo>
                          <a:pt x="48" y="89"/>
                          <a:pt x="48" y="89"/>
                          <a:pt x="48" y="89"/>
                        </a:cubicBezTo>
                        <a:lnTo>
                          <a:pt x="47" y="90"/>
                        </a:lnTo>
                        <a:close/>
                        <a:moveTo>
                          <a:pt x="48" y="89"/>
                        </a:moveTo>
                        <a:cubicBezTo>
                          <a:pt x="48" y="89"/>
                          <a:pt x="48" y="88"/>
                          <a:pt x="48" y="88"/>
                        </a:cubicBezTo>
                        <a:cubicBezTo>
                          <a:pt x="48" y="88"/>
                          <a:pt x="48" y="89"/>
                          <a:pt x="48" y="89"/>
                        </a:cubicBezTo>
                        <a:close/>
                        <a:moveTo>
                          <a:pt x="49" y="79"/>
                        </a:moveTo>
                        <a:cubicBezTo>
                          <a:pt x="49" y="79"/>
                          <a:pt x="49" y="79"/>
                          <a:pt x="49" y="79"/>
                        </a:cubicBezTo>
                        <a:cubicBezTo>
                          <a:pt x="49" y="79"/>
                          <a:pt x="49" y="79"/>
                          <a:pt x="49" y="79"/>
                        </a:cubicBezTo>
                        <a:cubicBezTo>
                          <a:pt x="49" y="79"/>
                          <a:pt x="50" y="79"/>
                          <a:pt x="50" y="79"/>
                        </a:cubicBezTo>
                        <a:cubicBezTo>
                          <a:pt x="49" y="79"/>
                          <a:pt x="49" y="79"/>
                          <a:pt x="49" y="79"/>
                        </a:cubicBezTo>
                        <a:close/>
                        <a:moveTo>
                          <a:pt x="51" y="87"/>
                        </a:moveTo>
                        <a:cubicBezTo>
                          <a:pt x="51" y="87"/>
                          <a:pt x="51" y="87"/>
                          <a:pt x="51" y="87"/>
                        </a:cubicBezTo>
                        <a:cubicBezTo>
                          <a:pt x="52" y="87"/>
                          <a:pt x="52" y="87"/>
                          <a:pt x="52" y="87"/>
                        </a:cubicBezTo>
                        <a:cubicBezTo>
                          <a:pt x="52" y="87"/>
                          <a:pt x="52" y="87"/>
                          <a:pt x="52" y="87"/>
                        </a:cubicBezTo>
                        <a:lnTo>
                          <a:pt x="51" y="87"/>
                        </a:lnTo>
                        <a:close/>
                        <a:moveTo>
                          <a:pt x="50" y="76"/>
                        </a:moveTo>
                        <a:cubicBezTo>
                          <a:pt x="46" y="78"/>
                          <a:pt x="41" y="79"/>
                          <a:pt x="36" y="78"/>
                        </a:cubicBezTo>
                        <a:cubicBezTo>
                          <a:pt x="32" y="76"/>
                          <a:pt x="27" y="73"/>
                          <a:pt x="26" y="69"/>
                        </a:cubicBezTo>
                        <a:cubicBezTo>
                          <a:pt x="25" y="67"/>
                          <a:pt x="23" y="67"/>
                          <a:pt x="21" y="66"/>
                        </a:cubicBezTo>
                        <a:cubicBezTo>
                          <a:pt x="21" y="69"/>
                          <a:pt x="21" y="69"/>
                          <a:pt x="21" y="69"/>
                        </a:cubicBezTo>
                        <a:cubicBezTo>
                          <a:pt x="21" y="69"/>
                          <a:pt x="21" y="68"/>
                          <a:pt x="20" y="68"/>
                        </a:cubicBezTo>
                        <a:cubicBezTo>
                          <a:pt x="20" y="69"/>
                          <a:pt x="20" y="69"/>
                          <a:pt x="20" y="69"/>
                        </a:cubicBezTo>
                        <a:cubicBezTo>
                          <a:pt x="19" y="69"/>
                          <a:pt x="19" y="69"/>
                          <a:pt x="19" y="69"/>
                        </a:cubicBezTo>
                        <a:cubicBezTo>
                          <a:pt x="19" y="69"/>
                          <a:pt x="18" y="69"/>
                          <a:pt x="19" y="70"/>
                        </a:cubicBezTo>
                        <a:cubicBezTo>
                          <a:pt x="19" y="70"/>
                          <a:pt x="19" y="70"/>
                          <a:pt x="19" y="70"/>
                        </a:cubicBezTo>
                        <a:cubicBezTo>
                          <a:pt x="18" y="70"/>
                          <a:pt x="19" y="71"/>
                          <a:pt x="19" y="72"/>
                        </a:cubicBezTo>
                        <a:cubicBezTo>
                          <a:pt x="18" y="72"/>
                          <a:pt x="18" y="72"/>
                          <a:pt x="18" y="72"/>
                        </a:cubicBezTo>
                        <a:cubicBezTo>
                          <a:pt x="18" y="72"/>
                          <a:pt x="18" y="73"/>
                          <a:pt x="18" y="74"/>
                        </a:cubicBezTo>
                        <a:cubicBezTo>
                          <a:pt x="18" y="74"/>
                          <a:pt x="18" y="74"/>
                          <a:pt x="18" y="74"/>
                        </a:cubicBezTo>
                        <a:cubicBezTo>
                          <a:pt x="18" y="74"/>
                          <a:pt x="18" y="74"/>
                          <a:pt x="18" y="74"/>
                        </a:cubicBezTo>
                        <a:cubicBezTo>
                          <a:pt x="18" y="74"/>
                          <a:pt x="18" y="74"/>
                          <a:pt x="18" y="74"/>
                        </a:cubicBezTo>
                        <a:cubicBezTo>
                          <a:pt x="19" y="75"/>
                          <a:pt x="19" y="75"/>
                          <a:pt x="19" y="75"/>
                        </a:cubicBezTo>
                        <a:cubicBezTo>
                          <a:pt x="17" y="74"/>
                          <a:pt x="17" y="74"/>
                          <a:pt x="17" y="74"/>
                        </a:cubicBezTo>
                        <a:cubicBezTo>
                          <a:pt x="18" y="74"/>
                          <a:pt x="18" y="74"/>
                          <a:pt x="18" y="74"/>
                        </a:cubicBezTo>
                        <a:cubicBezTo>
                          <a:pt x="18" y="74"/>
                          <a:pt x="18" y="74"/>
                          <a:pt x="18" y="74"/>
                        </a:cubicBezTo>
                        <a:cubicBezTo>
                          <a:pt x="16" y="72"/>
                          <a:pt x="16" y="72"/>
                          <a:pt x="16" y="72"/>
                        </a:cubicBezTo>
                        <a:cubicBezTo>
                          <a:pt x="15" y="73"/>
                          <a:pt x="15" y="73"/>
                          <a:pt x="15" y="73"/>
                        </a:cubicBezTo>
                        <a:cubicBezTo>
                          <a:pt x="15" y="72"/>
                          <a:pt x="15" y="72"/>
                          <a:pt x="15" y="72"/>
                        </a:cubicBezTo>
                        <a:cubicBezTo>
                          <a:pt x="15" y="72"/>
                          <a:pt x="15" y="72"/>
                          <a:pt x="15" y="72"/>
                        </a:cubicBezTo>
                        <a:cubicBezTo>
                          <a:pt x="14" y="72"/>
                          <a:pt x="14" y="70"/>
                          <a:pt x="13" y="70"/>
                        </a:cubicBezTo>
                        <a:cubicBezTo>
                          <a:pt x="14" y="72"/>
                          <a:pt x="14" y="72"/>
                          <a:pt x="14" y="72"/>
                        </a:cubicBezTo>
                        <a:cubicBezTo>
                          <a:pt x="14" y="73"/>
                          <a:pt x="14" y="73"/>
                          <a:pt x="14" y="73"/>
                        </a:cubicBezTo>
                        <a:cubicBezTo>
                          <a:pt x="14" y="72"/>
                          <a:pt x="14" y="72"/>
                          <a:pt x="14" y="72"/>
                        </a:cubicBezTo>
                        <a:cubicBezTo>
                          <a:pt x="13" y="73"/>
                          <a:pt x="13" y="73"/>
                          <a:pt x="13" y="73"/>
                        </a:cubicBezTo>
                        <a:cubicBezTo>
                          <a:pt x="13" y="73"/>
                          <a:pt x="14" y="73"/>
                          <a:pt x="14" y="73"/>
                        </a:cubicBezTo>
                        <a:cubicBezTo>
                          <a:pt x="14" y="73"/>
                          <a:pt x="14" y="73"/>
                          <a:pt x="14" y="73"/>
                        </a:cubicBezTo>
                        <a:cubicBezTo>
                          <a:pt x="14" y="73"/>
                          <a:pt x="14" y="73"/>
                          <a:pt x="14" y="73"/>
                        </a:cubicBezTo>
                        <a:cubicBezTo>
                          <a:pt x="15" y="73"/>
                          <a:pt x="14" y="73"/>
                          <a:pt x="15" y="73"/>
                        </a:cubicBezTo>
                        <a:cubicBezTo>
                          <a:pt x="15" y="74"/>
                          <a:pt x="15" y="74"/>
                          <a:pt x="15" y="74"/>
                        </a:cubicBezTo>
                        <a:cubicBezTo>
                          <a:pt x="15" y="73"/>
                          <a:pt x="14" y="73"/>
                          <a:pt x="14" y="73"/>
                        </a:cubicBezTo>
                        <a:cubicBezTo>
                          <a:pt x="13" y="74"/>
                          <a:pt x="14" y="74"/>
                          <a:pt x="13" y="74"/>
                        </a:cubicBezTo>
                        <a:cubicBezTo>
                          <a:pt x="13" y="73"/>
                          <a:pt x="12" y="72"/>
                          <a:pt x="12" y="72"/>
                        </a:cubicBezTo>
                        <a:cubicBezTo>
                          <a:pt x="12" y="72"/>
                          <a:pt x="12" y="72"/>
                          <a:pt x="12" y="72"/>
                        </a:cubicBezTo>
                        <a:cubicBezTo>
                          <a:pt x="12" y="72"/>
                          <a:pt x="12" y="72"/>
                          <a:pt x="12" y="72"/>
                        </a:cubicBezTo>
                        <a:cubicBezTo>
                          <a:pt x="12" y="72"/>
                          <a:pt x="12" y="72"/>
                          <a:pt x="12" y="72"/>
                        </a:cubicBezTo>
                        <a:cubicBezTo>
                          <a:pt x="12" y="72"/>
                          <a:pt x="12" y="72"/>
                          <a:pt x="13" y="72"/>
                        </a:cubicBezTo>
                        <a:cubicBezTo>
                          <a:pt x="12" y="71"/>
                          <a:pt x="12" y="71"/>
                          <a:pt x="12" y="71"/>
                        </a:cubicBezTo>
                        <a:cubicBezTo>
                          <a:pt x="11" y="71"/>
                          <a:pt x="11" y="71"/>
                          <a:pt x="11" y="71"/>
                        </a:cubicBezTo>
                        <a:cubicBezTo>
                          <a:pt x="11" y="71"/>
                          <a:pt x="11" y="71"/>
                          <a:pt x="11" y="71"/>
                        </a:cubicBezTo>
                        <a:cubicBezTo>
                          <a:pt x="11" y="71"/>
                          <a:pt x="11" y="71"/>
                          <a:pt x="11" y="71"/>
                        </a:cubicBezTo>
                        <a:cubicBezTo>
                          <a:pt x="10" y="72"/>
                          <a:pt x="11" y="72"/>
                          <a:pt x="11" y="73"/>
                        </a:cubicBezTo>
                        <a:cubicBezTo>
                          <a:pt x="11" y="73"/>
                          <a:pt x="11" y="73"/>
                          <a:pt x="11" y="73"/>
                        </a:cubicBezTo>
                        <a:cubicBezTo>
                          <a:pt x="12" y="73"/>
                          <a:pt x="12" y="74"/>
                          <a:pt x="12" y="74"/>
                        </a:cubicBezTo>
                        <a:cubicBezTo>
                          <a:pt x="13" y="75"/>
                          <a:pt x="13" y="75"/>
                          <a:pt x="13" y="75"/>
                        </a:cubicBezTo>
                        <a:cubicBezTo>
                          <a:pt x="13" y="75"/>
                          <a:pt x="13" y="75"/>
                          <a:pt x="12" y="74"/>
                        </a:cubicBezTo>
                        <a:cubicBezTo>
                          <a:pt x="12" y="74"/>
                          <a:pt x="12" y="73"/>
                          <a:pt x="11" y="73"/>
                        </a:cubicBezTo>
                        <a:cubicBezTo>
                          <a:pt x="11" y="73"/>
                          <a:pt x="11" y="73"/>
                          <a:pt x="11" y="73"/>
                        </a:cubicBezTo>
                        <a:cubicBezTo>
                          <a:pt x="11" y="73"/>
                          <a:pt x="11" y="73"/>
                          <a:pt x="11" y="73"/>
                        </a:cubicBezTo>
                        <a:cubicBezTo>
                          <a:pt x="11" y="72"/>
                          <a:pt x="10" y="70"/>
                          <a:pt x="9" y="69"/>
                        </a:cubicBezTo>
                        <a:cubicBezTo>
                          <a:pt x="10" y="70"/>
                          <a:pt x="10" y="69"/>
                          <a:pt x="10" y="70"/>
                        </a:cubicBezTo>
                        <a:cubicBezTo>
                          <a:pt x="11" y="70"/>
                          <a:pt x="10" y="69"/>
                          <a:pt x="10" y="69"/>
                        </a:cubicBezTo>
                        <a:cubicBezTo>
                          <a:pt x="10" y="69"/>
                          <a:pt x="10" y="69"/>
                          <a:pt x="9" y="69"/>
                        </a:cubicBezTo>
                        <a:cubicBezTo>
                          <a:pt x="9" y="69"/>
                          <a:pt x="9" y="68"/>
                          <a:pt x="9" y="68"/>
                        </a:cubicBezTo>
                        <a:cubicBezTo>
                          <a:pt x="9" y="68"/>
                          <a:pt x="9" y="68"/>
                          <a:pt x="9" y="68"/>
                        </a:cubicBezTo>
                        <a:cubicBezTo>
                          <a:pt x="10" y="68"/>
                          <a:pt x="10" y="68"/>
                          <a:pt x="10" y="68"/>
                        </a:cubicBezTo>
                        <a:cubicBezTo>
                          <a:pt x="9" y="67"/>
                          <a:pt x="9" y="67"/>
                          <a:pt x="9" y="67"/>
                        </a:cubicBezTo>
                        <a:cubicBezTo>
                          <a:pt x="10" y="67"/>
                          <a:pt x="10" y="66"/>
                          <a:pt x="10" y="67"/>
                        </a:cubicBezTo>
                        <a:cubicBezTo>
                          <a:pt x="10" y="67"/>
                          <a:pt x="10" y="67"/>
                          <a:pt x="11" y="67"/>
                        </a:cubicBezTo>
                        <a:cubicBezTo>
                          <a:pt x="11" y="67"/>
                          <a:pt x="11" y="67"/>
                          <a:pt x="11" y="66"/>
                        </a:cubicBezTo>
                        <a:cubicBezTo>
                          <a:pt x="11" y="66"/>
                          <a:pt x="10" y="66"/>
                          <a:pt x="10" y="66"/>
                        </a:cubicBezTo>
                        <a:cubicBezTo>
                          <a:pt x="10" y="66"/>
                          <a:pt x="10" y="66"/>
                          <a:pt x="10" y="66"/>
                        </a:cubicBezTo>
                        <a:cubicBezTo>
                          <a:pt x="10" y="66"/>
                          <a:pt x="10" y="66"/>
                          <a:pt x="10" y="66"/>
                        </a:cubicBezTo>
                        <a:cubicBezTo>
                          <a:pt x="11" y="66"/>
                          <a:pt x="11" y="66"/>
                          <a:pt x="11" y="66"/>
                        </a:cubicBezTo>
                        <a:cubicBezTo>
                          <a:pt x="11" y="67"/>
                          <a:pt x="11" y="67"/>
                          <a:pt x="12" y="67"/>
                        </a:cubicBezTo>
                        <a:cubicBezTo>
                          <a:pt x="12" y="67"/>
                          <a:pt x="12" y="67"/>
                          <a:pt x="12" y="67"/>
                        </a:cubicBezTo>
                        <a:cubicBezTo>
                          <a:pt x="12" y="67"/>
                          <a:pt x="11" y="66"/>
                          <a:pt x="12" y="66"/>
                        </a:cubicBezTo>
                        <a:cubicBezTo>
                          <a:pt x="11" y="65"/>
                          <a:pt x="11" y="64"/>
                          <a:pt x="10" y="62"/>
                        </a:cubicBezTo>
                        <a:cubicBezTo>
                          <a:pt x="11" y="62"/>
                          <a:pt x="11" y="62"/>
                          <a:pt x="11" y="62"/>
                        </a:cubicBezTo>
                        <a:cubicBezTo>
                          <a:pt x="11" y="61"/>
                          <a:pt x="11" y="61"/>
                          <a:pt x="11" y="61"/>
                        </a:cubicBezTo>
                        <a:cubicBezTo>
                          <a:pt x="11" y="61"/>
                          <a:pt x="11" y="61"/>
                          <a:pt x="11" y="61"/>
                        </a:cubicBezTo>
                        <a:cubicBezTo>
                          <a:pt x="11" y="58"/>
                          <a:pt x="11" y="54"/>
                          <a:pt x="13" y="52"/>
                        </a:cubicBezTo>
                        <a:cubicBezTo>
                          <a:pt x="15" y="48"/>
                          <a:pt x="17" y="46"/>
                          <a:pt x="21" y="44"/>
                        </a:cubicBezTo>
                        <a:cubicBezTo>
                          <a:pt x="22" y="44"/>
                          <a:pt x="24" y="43"/>
                          <a:pt x="25" y="42"/>
                        </a:cubicBezTo>
                        <a:cubicBezTo>
                          <a:pt x="25" y="42"/>
                          <a:pt x="25" y="42"/>
                          <a:pt x="25" y="42"/>
                        </a:cubicBezTo>
                        <a:cubicBezTo>
                          <a:pt x="25" y="41"/>
                          <a:pt x="25" y="42"/>
                          <a:pt x="24" y="41"/>
                        </a:cubicBezTo>
                        <a:cubicBezTo>
                          <a:pt x="24" y="41"/>
                          <a:pt x="24" y="41"/>
                          <a:pt x="24" y="41"/>
                        </a:cubicBezTo>
                        <a:cubicBezTo>
                          <a:pt x="24" y="41"/>
                          <a:pt x="24" y="41"/>
                          <a:pt x="24" y="41"/>
                        </a:cubicBezTo>
                        <a:cubicBezTo>
                          <a:pt x="25" y="40"/>
                          <a:pt x="27" y="40"/>
                          <a:pt x="28" y="39"/>
                        </a:cubicBezTo>
                        <a:cubicBezTo>
                          <a:pt x="29" y="39"/>
                          <a:pt x="29" y="39"/>
                          <a:pt x="29" y="39"/>
                        </a:cubicBezTo>
                        <a:cubicBezTo>
                          <a:pt x="30" y="39"/>
                          <a:pt x="30" y="39"/>
                          <a:pt x="31" y="38"/>
                        </a:cubicBezTo>
                        <a:cubicBezTo>
                          <a:pt x="30" y="36"/>
                          <a:pt x="32" y="36"/>
                          <a:pt x="31" y="34"/>
                        </a:cubicBezTo>
                        <a:cubicBezTo>
                          <a:pt x="30" y="34"/>
                          <a:pt x="30" y="33"/>
                          <a:pt x="29" y="34"/>
                        </a:cubicBezTo>
                        <a:cubicBezTo>
                          <a:pt x="29" y="35"/>
                          <a:pt x="28" y="33"/>
                          <a:pt x="27" y="33"/>
                        </a:cubicBezTo>
                        <a:cubicBezTo>
                          <a:pt x="24" y="30"/>
                          <a:pt x="24" y="25"/>
                          <a:pt x="25" y="21"/>
                        </a:cubicBezTo>
                        <a:cubicBezTo>
                          <a:pt x="26" y="20"/>
                          <a:pt x="27" y="20"/>
                          <a:pt x="27" y="19"/>
                        </a:cubicBezTo>
                        <a:cubicBezTo>
                          <a:pt x="27" y="19"/>
                          <a:pt x="27" y="19"/>
                          <a:pt x="27" y="19"/>
                        </a:cubicBezTo>
                        <a:cubicBezTo>
                          <a:pt x="30" y="16"/>
                          <a:pt x="30" y="22"/>
                          <a:pt x="32" y="23"/>
                        </a:cubicBezTo>
                        <a:cubicBezTo>
                          <a:pt x="33" y="23"/>
                          <a:pt x="33" y="24"/>
                          <a:pt x="34" y="24"/>
                        </a:cubicBezTo>
                        <a:cubicBezTo>
                          <a:pt x="34" y="24"/>
                          <a:pt x="34" y="24"/>
                          <a:pt x="34" y="24"/>
                        </a:cubicBezTo>
                        <a:cubicBezTo>
                          <a:pt x="36" y="24"/>
                          <a:pt x="37" y="23"/>
                          <a:pt x="38" y="23"/>
                        </a:cubicBezTo>
                        <a:cubicBezTo>
                          <a:pt x="39" y="23"/>
                          <a:pt x="39" y="23"/>
                          <a:pt x="39" y="23"/>
                        </a:cubicBezTo>
                        <a:cubicBezTo>
                          <a:pt x="39" y="23"/>
                          <a:pt x="39" y="23"/>
                          <a:pt x="39" y="23"/>
                        </a:cubicBezTo>
                        <a:cubicBezTo>
                          <a:pt x="43" y="18"/>
                          <a:pt x="33" y="10"/>
                          <a:pt x="42" y="7"/>
                        </a:cubicBezTo>
                        <a:cubicBezTo>
                          <a:pt x="46" y="7"/>
                          <a:pt x="49" y="7"/>
                          <a:pt x="51" y="10"/>
                        </a:cubicBezTo>
                        <a:cubicBezTo>
                          <a:pt x="51" y="12"/>
                          <a:pt x="53" y="14"/>
                          <a:pt x="53" y="16"/>
                        </a:cubicBezTo>
                        <a:cubicBezTo>
                          <a:pt x="53" y="16"/>
                          <a:pt x="53" y="16"/>
                          <a:pt x="53" y="16"/>
                        </a:cubicBezTo>
                        <a:cubicBezTo>
                          <a:pt x="51" y="17"/>
                          <a:pt x="49" y="16"/>
                          <a:pt x="48" y="17"/>
                        </a:cubicBezTo>
                        <a:cubicBezTo>
                          <a:pt x="48" y="17"/>
                          <a:pt x="48" y="17"/>
                          <a:pt x="48" y="17"/>
                        </a:cubicBezTo>
                        <a:cubicBezTo>
                          <a:pt x="48" y="17"/>
                          <a:pt x="48" y="17"/>
                          <a:pt x="48" y="17"/>
                        </a:cubicBezTo>
                        <a:cubicBezTo>
                          <a:pt x="48" y="17"/>
                          <a:pt x="47" y="17"/>
                          <a:pt x="47" y="17"/>
                        </a:cubicBezTo>
                        <a:cubicBezTo>
                          <a:pt x="47" y="17"/>
                          <a:pt x="47" y="17"/>
                          <a:pt x="47" y="17"/>
                        </a:cubicBezTo>
                        <a:cubicBezTo>
                          <a:pt x="46" y="17"/>
                          <a:pt x="45" y="18"/>
                          <a:pt x="44" y="18"/>
                        </a:cubicBezTo>
                        <a:cubicBezTo>
                          <a:pt x="44" y="20"/>
                          <a:pt x="42" y="20"/>
                          <a:pt x="42" y="22"/>
                        </a:cubicBezTo>
                        <a:cubicBezTo>
                          <a:pt x="43" y="22"/>
                          <a:pt x="43" y="22"/>
                          <a:pt x="43" y="22"/>
                        </a:cubicBezTo>
                        <a:cubicBezTo>
                          <a:pt x="43" y="24"/>
                          <a:pt x="43" y="24"/>
                          <a:pt x="43" y="24"/>
                        </a:cubicBezTo>
                        <a:cubicBezTo>
                          <a:pt x="43" y="24"/>
                          <a:pt x="43" y="24"/>
                          <a:pt x="43" y="24"/>
                        </a:cubicBezTo>
                        <a:cubicBezTo>
                          <a:pt x="43" y="24"/>
                          <a:pt x="43" y="24"/>
                          <a:pt x="43" y="24"/>
                        </a:cubicBezTo>
                        <a:cubicBezTo>
                          <a:pt x="44" y="25"/>
                          <a:pt x="45" y="25"/>
                          <a:pt x="47" y="25"/>
                        </a:cubicBezTo>
                        <a:cubicBezTo>
                          <a:pt x="46" y="25"/>
                          <a:pt x="46" y="25"/>
                          <a:pt x="46" y="25"/>
                        </a:cubicBezTo>
                        <a:cubicBezTo>
                          <a:pt x="46" y="25"/>
                          <a:pt x="46" y="25"/>
                          <a:pt x="46" y="25"/>
                        </a:cubicBezTo>
                        <a:cubicBezTo>
                          <a:pt x="46" y="25"/>
                          <a:pt x="46" y="25"/>
                          <a:pt x="46" y="25"/>
                        </a:cubicBezTo>
                        <a:cubicBezTo>
                          <a:pt x="47" y="26"/>
                          <a:pt x="47" y="25"/>
                          <a:pt x="48" y="25"/>
                        </a:cubicBezTo>
                        <a:cubicBezTo>
                          <a:pt x="49" y="23"/>
                          <a:pt x="52" y="23"/>
                          <a:pt x="54" y="23"/>
                        </a:cubicBezTo>
                        <a:cubicBezTo>
                          <a:pt x="56" y="25"/>
                          <a:pt x="55" y="28"/>
                          <a:pt x="54" y="31"/>
                        </a:cubicBezTo>
                        <a:cubicBezTo>
                          <a:pt x="53" y="32"/>
                          <a:pt x="53" y="34"/>
                          <a:pt x="51" y="35"/>
                        </a:cubicBezTo>
                        <a:cubicBezTo>
                          <a:pt x="51" y="35"/>
                          <a:pt x="50" y="35"/>
                          <a:pt x="50" y="35"/>
                        </a:cubicBezTo>
                        <a:cubicBezTo>
                          <a:pt x="50" y="35"/>
                          <a:pt x="50" y="35"/>
                          <a:pt x="50" y="35"/>
                        </a:cubicBezTo>
                        <a:cubicBezTo>
                          <a:pt x="50" y="36"/>
                          <a:pt x="48" y="35"/>
                          <a:pt x="48" y="35"/>
                        </a:cubicBezTo>
                        <a:cubicBezTo>
                          <a:pt x="47" y="35"/>
                          <a:pt x="45" y="35"/>
                          <a:pt x="44" y="35"/>
                        </a:cubicBezTo>
                        <a:cubicBezTo>
                          <a:pt x="43" y="35"/>
                          <a:pt x="43" y="34"/>
                          <a:pt x="42" y="34"/>
                        </a:cubicBezTo>
                        <a:cubicBezTo>
                          <a:pt x="42" y="34"/>
                          <a:pt x="42" y="33"/>
                          <a:pt x="41" y="33"/>
                        </a:cubicBezTo>
                        <a:cubicBezTo>
                          <a:pt x="40" y="33"/>
                          <a:pt x="40" y="34"/>
                          <a:pt x="40" y="35"/>
                        </a:cubicBezTo>
                        <a:cubicBezTo>
                          <a:pt x="41" y="35"/>
                          <a:pt x="42" y="36"/>
                          <a:pt x="41" y="37"/>
                        </a:cubicBezTo>
                        <a:cubicBezTo>
                          <a:pt x="40" y="38"/>
                          <a:pt x="43" y="38"/>
                          <a:pt x="42" y="39"/>
                        </a:cubicBezTo>
                        <a:cubicBezTo>
                          <a:pt x="43" y="40"/>
                          <a:pt x="43" y="40"/>
                          <a:pt x="44" y="41"/>
                        </a:cubicBezTo>
                        <a:cubicBezTo>
                          <a:pt x="39" y="40"/>
                          <a:pt x="33" y="39"/>
                          <a:pt x="29" y="42"/>
                        </a:cubicBezTo>
                        <a:cubicBezTo>
                          <a:pt x="29" y="43"/>
                          <a:pt x="27" y="43"/>
                          <a:pt x="27" y="45"/>
                        </a:cubicBezTo>
                        <a:cubicBezTo>
                          <a:pt x="30" y="48"/>
                          <a:pt x="34" y="44"/>
                          <a:pt x="37" y="47"/>
                        </a:cubicBezTo>
                        <a:cubicBezTo>
                          <a:pt x="39" y="48"/>
                          <a:pt x="40" y="50"/>
                          <a:pt x="40" y="52"/>
                        </a:cubicBezTo>
                        <a:cubicBezTo>
                          <a:pt x="38" y="53"/>
                          <a:pt x="35" y="54"/>
                          <a:pt x="34" y="56"/>
                        </a:cubicBezTo>
                        <a:cubicBezTo>
                          <a:pt x="33" y="56"/>
                          <a:pt x="33" y="57"/>
                          <a:pt x="33" y="57"/>
                        </a:cubicBezTo>
                        <a:cubicBezTo>
                          <a:pt x="32" y="58"/>
                          <a:pt x="31" y="59"/>
                          <a:pt x="31" y="60"/>
                        </a:cubicBezTo>
                        <a:cubicBezTo>
                          <a:pt x="32" y="61"/>
                          <a:pt x="34" y="61"/>
                          <a:pt x="35" y="61"/>
                        </a:cubicBezTo>
                        <a:cubicBezTo>
                          <a:pt x="37" y="60"/>
                          <a:pt x="39" y="59"/>
                          <a:pt x="41" y="59"/>
                        </a:cubicBezTo>
                        <a:cubicBezTo>
                          <a:pt x="42" y="59"/>
                          <a:pt x="42" y="59"/>
                          <a:pt x="42" y="59"/>
                        </a:cubicBezTo>
                        <a:cubicBezTo>
                          <a:pt x="40" y="60"/>
                          <a:pt x="43" y="60"/>
                          <a:pt x="42" y="61"/>
                        </a:cubicBezTo>
                        <a:cubicBezTo>
                          <a:pt x="42" y="62"/>
                          <a:pt x="42" y="62"/>
                          <a:pt x="42" y="62"/>
                        </a:cubicBezTo>
                        <a:cubicBezTo>
                          <a:pt x="43" y="60"/>
                          <a:pt x="43" y="60"/>
                          <a:pt x="43" y="60"/>
                        </a:cubicBezTo>
                        <a:cubicBezTo>
                          <a:pt x="44" y="61"/>
                          <a:pt x="44" y="61"/>
                          <a:pt x="44" y="61"/>
                        </a:cubicBezTo>
                        <a:cubicBezTo>
                          <a:pt x="45" y="60"/>
                          <a:pt x="45" y="58"/>
                          <a:pt x="47" y="57"/>
                        </a:cubicBezTo>
                        <a:cubicBezTo>
                          <a:pt x="49" y="58"/>
                          <a:pt x="52" y="59"/>
                          <a:pt x="53" y="60"/>
                        </a:cubicBezTo>
                        <a:cubicBezTo>
                          <a:pt x="54" y="63"/>
                          <a:pt x="54" y="67"/>
                          <a:pt x="53" y="69"/>
                        </a:cubicBezTo>
                        <a:cubicBezTo>
                          <a:pt x="51" y="72"/>
                          <a:pt x="49" y="75"/>
                          <a:pt x="47" y="77"/>
                        </a:cubicBezTo>
                        <a:cubicBezTo>
                          <a:pt x="49" y="76"/>
                          <a:pt x="51" y="74"/>
                          <a:pt x="54" y="74"/>
                        </a:cubicBezTo>
                        <a:cubicBezTo>
                          <a:pt x="54" y="74"/>
                          <a:pt x="53" y="74"/>
                          <a:pt x="52" y="75"/>
                        </a:cubicBezTo>
                        <a:cubicBezTo>
                          <a:pt x="52" y="75"/>
                          <a:pt x="51" y="75"/>
                          <a:pt x="50" y="76"/>
                        </a:cubicBezTo>
                        <a:close/>
                        <a:moveTo>
                          <a:pt x="54" y="84"/>
                        </a:moveTo>
                        <a:cubicBezTo>
                          <a:pt x="53" y="84"/>
                          <a:pt x="53" y="84"/>
                          <a:pt x="53" y="84"/>
                        </a:cubicBezTo>
                        <a:cubicBezTo>
                          <a:pt x="53" y="85"/>
                          <a:pt x="54" y="84"/>
                          <a:pt x="54" y="84"/>
                        </a:cubicBezTo>
                        <a:close/>
                        <a:moveTo>
                          <a:pt x="55" y="87"/>
                        </a:moveTo>
                        <a:cubicBezTo>
                          <a:pt x="54" y="87"/>
                          <a:pt x="54" y="87"/>
                          <a:pt x="54" y="87"/>
                        </a:cubicBezTo>
                        <a:cubicBezTo>
                          <a:pt x="55" y="86"/>
                          <a:pt x="55" y="86"/>
                          <a:pt x="55" y="86"/>
                        </a:cubicBezTo>
                        <a:lnTo>
                          <a:pt x="55" y="87"/>
                        </a:lnTo>
                        <a:close/>
                        <a:moveTo>
                          <a:pt x="56" y="75"/>
                        </a:moveTo>
                        <a:cubicBezTo>
                          <a:pt x="55" y="76"/>
                          <a:pt x="54" y="76"/>
                          <a:pt x="54" y="76"/>
                        </a:cubicBezTo>
                        <a:cubicBezTo>
                          <a:pt x="54" y="76"/>
                          <a:pt x="54" y="76"/>
                          <a:pt x="54" y="76"/>
                        </a:cubicBezTo>
                        <a:cubicBezTo>
                          <a:pt x="54" y="76"/>
                          <a:pt x="54" y="76"/>
                          <a:pt x="54" y="77"/>
                        </a:cubicBezTo>
                        <a:cubicBezTo>
                          <a:pt x="53" y="77"/>
                          <a:pt x="53" y="77"/>
                          <a:pt x="52" y="78"/>
                        </a:cubicBezTo>
                        <a:cubicBezTo>
                          <a:pt x="52" y="76"/>
                          <a:pt x="53" y="77"/>
                          <a:pt x="54" y="77"/>
                        </a:cubicBezTo>
                        <a:cubicBezTo>
                          <a:pt x="54" y="76"/>
                          <a:pt x="54" y="76"/>
                          <a:pt x="54" y="76"/>
                        </a:cubicBezTo>
                        <a:cubicBezTo>
                          <a:pt x="54" y="76"/>
                          <a:pt x="54" y="76"/>
                          <a:pt x="54" y="76"/>
                        </a:cubicBezTo>
                        <a:cubicBezTo>
                          <a:pt x="55" y="74"/>
                          <a:pt x="55" y="74"/>
                          <a:pt x="55" y="74"/>
                        </a:cubicBezTo>
                        <a:cubicBezTo>
                          <a:pt x="55" y="74"/>
                          <a:pt x="55" y="74"/>
                          <a:pt x="55" y="74"/>
                        </a:cubicBezTo>
                        <a:cubicBezTo>
                          <a:pt x="56" y="74"/>
                          <a:pt x="56" y="74"/>
                          <a:pt x="56" y="74"/>
                        </a:cubicBezTo>
                        <a:cubicBezTo>
                          <a:pt x="56" y="75"/>
                          <a:pt x="55" y="75"/>
                          <a:pt x="56" y="75"/>
                        </a:cubicBezTo>
                        <a:close/>
                        <a:moveTo>
                          <a:pt x="57" y="85"/>
                        </a:moveTo>
                        <a:cubicBezTo>
                          <a:pt x="56" y="85"/>
                          <a:pt x="56" y="85"/>
                          <a:pt x="56" y="85"/>
                        </a:cubicBezTo>
                        <a:cubicBezTo>
                          <a:pt x="57" y="85"/>
                          <a:pt x="57" y="85"/>
                          <a:pt x="57" y="85"/>
                        </a:cubicBezTo>
                        <a:close/>
                        <a:moveTo>
                          <a:pt x="61" y="79"/>
                        </a:moveTo>
                        <a:cubicBezTo>
                          <a:pt x="61" y="79"/>
                          <a:pt x="61" y="79"/>
                          <a:pt x="60" y="79"/>
                        </a:cubicBezTo>
                        <a:cubicBezTo>
                          <a:pt x="60" y="79"/>
                          <a:pt x="60" y="79"/>
                          <a:pt x="60" y="79"/>
                        </a:cubicBezTo>
                        <a:cubicBezTo>
                          <a:pt x="60" y="79"/>
                          <a:pt x="60" y="79"/>
                          <a:pt x="60" y="78"/>
                        </a:cubicBezTo>
                        <a:cubicBezTo>
                          <a:pt x="60" y="78"/>
                          <a:pt x="60" y="79"/>
                          <a:pt x="60" y="79"/>
                        </a:cubicBezTo>
                        <a:cubicBezTo>
                          <a:pt x="60" y="79"/>
                          <a:pt x="60" y="79"/>
                          <a:pt x="60" y="79"/>
                        </a:cubicBezTo>
                        <a:cubicBezTo>
                          <a:pt x="61" y="79"/>
                          <a:pt x="61" y="79"/>
                          <a:pt x="61" y="79"/>
                        </a:cubicBezTo>
                        <a:close/>
                        <a:moveTo>
                          <a:pt x="79" y="73"/>
                        </a:moveTo>
                        <a:cubicBezTo>
                          <a:pt x="79" y="73"/>
                          <a:pt x="79" y="73"/>
                          <a:pt x="79" y="73"/>
                        </a:cubicBezTo>
                        <a:cubicBezTo>
                          <a:pt x="79" y="73"/>
                          <a:pt x="79" y="73"/>
                          <a:pt x="79" y="73"/>
                        </a:cubicBezTo>
                        <a:cubicBezTo>
                          <a:pt x="79" y="73"/>
                          <a:pt x="79" y="73"/>
                          <a:pt x="79" y="73"/>
                        </a:cubicBezTo>
                        <a:close/>
                        <a:moveTo>
                          <a:pt x="79" y="73"/>
                        </a:moveTo>
                        <a:cubicBezTo>
                          <a:pt x="79" y="73"/>
                          <a:pt x="80" y="73"/>
                          <a:pt x="80" y="73"/>
                        </a:cubicBezTo>
                        <a:cubicBezTo>
                          <a:pt x="80" y="73"/>
                          <a:pt x="80" y="73"/>
                          <a:pt x="79" y="73"/>
                        </a:cubicBezTo>
                        <a:close/>
                        <a:moveTo>
                          <a:pt x="85" y="70"/>
                        </a:moveTo>
                        <a:cubicBezTo>
                          <a:pt x="85" y="70"/>
                          <a:pt x="86" y="70"/>
                          <a:pt x="86" y="70"/>
                        </a:cubicBezTo>
                        <a:cubicBezTo>
                          <a:pt x="86" y="70"/>
                          <a:pt x="87" y="69"/>
                          <a:pt x="87" y="69"/>
                        </a:cubicBezTo>
                        <a:cubicBezTo>
                          <a:pt x="87" y="69"/>
                          <a:pt x="87" y="69"/>
                          <a:pt x="87" y="69"/>
                        </a:cubicBezTo>
                        <a:cubicBezTo>
                          <a:pt x="87" y="69"/>
                          <a:pt x="87" y="69"/>
                          <a:pt x="87" y="69"/>
                        </a:cubicBezTo>
                        <a:cubicBezTo>
                          <a:pt x="88" y="69"/>
                          <a:pt x="88" y="68"/>
                          <a:pt x="89" y="68"/>
                        </a:cubicBezTo>
                        <a:cubicBezTo>
                          <a:pt x="89" y="69"/>
                          <a:pt x="87" y="69"/>
                          <a:pt x="87" y="69"/>
                        </a:cubicBezTo>
                        <a:cubicBezTo>
                          <a:pt x="87" y="69"/>
                          <a:pt x="87" y="69"/>
                          <a:pt x="87" y="69"/>
                        </a:cubicBezTo>
                        <a:cubicBezTo>
                          <a:pt x="87" y="69"/>
                          <a:pt x="87" y="69"/>
                          <a:pt x="87" y="69"/>
                        </a:cubicBezTo>
                        <a:cubicBezTo>
                          <a:pt x="87" y="70"/>
                          <a:pt x="86" y="71"/>
                          <a:pt x="85" y="71"/>
                        </a:cubicBezTo>
                        <a:cubicBezTo>
                          <a:pt x="85" y="71"/>
                          <a:pt x="85" y="71"/>
                          <a:pt x="85" y="71"/>
                        </a:cubicBezTo>
                        <a:cubicBezTo>
                          <a:pt x="85" y="71"/>
                          <a:pt x="85" y="71"/>
                          <a:pt x="85" y="71"/>
                        </a:cubicBezTo>
                        <a:cubicBezTo>
                          <a:pt x="84" y="71"/>
                          <a:pt x="84" y="71"/>
                          <a:pt x="84" y="71"/>
                        </a:cubicBezTo>
                        <a:cubicBezTo>
                          <a:pt x="84" y="70"/>
                          <a:pt x="85" y="71"/>
                          <a:pt x="85" y="70"/>
                        </a:cubicBezTo>
                        <a:close/>
                        <a:moveTo>
                          <a:pt x="86" y="74"/>
                        </a:moveTo>
                        <a:cubicBezTo>
                          <a:pt x="85" y="74"/>
                          <a:pt x="85" y="74"/>
                          <a:pt x="85" y="74"/>
                        </a:cubicBezTo>
                        <a:cubicBezTo>
                          <a:pt x="85" y="74"/>
                          <a:pt x="85" y="74"/>
                          <a:pt x="85" y="74"/>
                        </a:cubicBezTo>
                        <a:lnTo>
                          <a:pt x="86" y="74"/>
                        </a:lnTo>
                        <a:close/>
                        <a:moveTo>
                          <a:pt x="85" y="72"/>
                        </a:moveTo>
                        <a:cubicBezTo>
                          <a:pt x="84" y="73"/>
                          <a:pt x="83" y="74"/>
                          <a:pt x="82" y="73"/>
                        </a:cubicBezTo>
                        <a:cubicBezTo>
                          <a:pt x="82" y="73"/>
                          <a:pt x="82" y="73"/>
                          <a:pt x="82" y="73"/>
                        </a:cubicBezTo>
                        <a:cubicBezTo>
                          <a:pt x="82" y="73"/>
                          <a:pt x="82" y="73"/>
                          <a:pt x="82" y="73"/>
                        </a:cubicBezTo>
                        <a:cubicBezTo>
                          <a:pt x="83" y="73"/>
                          <a:pt x="84" y="73"/>
                          <a:pt x="85" y="72"/>
                        </a:cubicBezTo>
                        <a:close/>
                        <a:moveTo>
                          <a:pt x="83" y="76"/>
                        </a:moveTo>
                        <a:cubicBezTo>
                          <a:pt x="83" y="76"/>
                          <a:pt x="83" y="76"/>
                          <a:pt x="83" y="76"/>
                        </a:cubicBezTo>
                        <a:cubicBezTo>
                          <a:pt x="83" y="76"/>
                          <a:pt x="83" y="76"/>
                          <a:pt x="83" y="76"/>
                        </a:cubicBezTo>
                        <a:cubicBezTo>
                          <a:pt x="83" y="76"/>
                          <a:pt x="83" y="76"/>
                          <a:pt x="83" y="76"/>
                        </a:cubicBezTo>
                        <a:cubicBezTo>
                          <a:pt x="83" y="76"/>
                          <a:pt x="83" y="76"/>
                          <a:pt x="83" y="76"/>
                        </a:cubicBezTo>
                        <a:cubicBezTo>
                          <a:pt x="82" y="76"/>
                          <a:pt x="82" y="76"/>
                          <a:pt x="82" y="76"/>
                        </a:cubicBezTo>
                        <a:cubicBezTo>
                          <a:pt x="82" y="75"/>
                          <a:pt x="82" y="75"/>
                          <a:pt x="83" y="75"/>
                        </a:cubicBezTo>
                        <a:cubicBezTo>
                          <a:pt x="83" y="75"/>
                          <a:pt x="83" y="75"/>
                          <a:pt x="83" y="75"/>
                        </a:cubicBezTo>
                        <a:lnTo>
                          <a:pt x="83" y="76"/>
                        </a:lnTo>
                        <a:close/>
                        <a:moveTo>
                          <a:pt x="83" y="75"/>
                        </a:moveTo>
                        <a:cubicBezTo>
                          <a:pt x="83" y="75"/>
                          <a:pt x="84" y="75"/>
                          <a:pt x="84" y="75"/>
                        </a:cubicBezTo>
                        <a:cubicBezTo>
                          <a:pt x="84" y="75"/>
                          <a:pt x="84" y="75"/>
                          <a:pt x="83" y="75"/>
                        </a:cubicBezTo>
                        <a:close/>
                        <a:moveTo>
                          <a:pt x="84" y="71"/>
                        </a:moveTo>
                        <a:cubicBezTo>
                          <a:pt x="83" y="71"/>
                          <a:pt x="83" y="71"/>
                          <a:pt x="83" y="71"/>
                        </a:cubicBezTo>
                        <a:cubicBezTo>
                          <a:pt x="84" y="72"/>
                          <a:pt x="84" y="72"/>
                          <a:pt x="84" y="72"/>
                        </a:cubicBezTo>
                        <a:cubicBezTo>
                          <a:pt x="83" y="71"/>
                          <a:pt x="83" y="71"/>
                          <a:pt x="83" y="71"/>
                        </a:cubicBezTo>
                        <a:lnTo>
                          <a:pt x="84" y="71"/>
                        </a:lnTo>
                        <a:close/>
                        <a:moveTo>
                          <a:pt x="81" y="72"/>
                        </a:moveTo>
                        <a:cubicBezTo>
                          <a:pt x="81" y="72"/>
                          <a:pt x="82" y="72"/>
                          <a:pt x="83" y="72"/>
                        </a:cubicBezTo>
                        <a:cubicBezTo>
                          <a:pt x="83" y="72"/>
                          <a:pt x="83" y="72"/>
                          <a:pt x="83" y="72"/>
                        </a:cubicBezTo>
                        <a:cubicBezTo>
                          <a:pt x="82" y="72"/>
                          <a:pt x="82" y="72"/>
                          <a:pt x="81" y="73"/>
                        </a:cubicBezTo>
                        <a:lnTo>
                          <a:pt x="81" y="72"/>
                        </a:lnTo>
                        <a:close/>
                        <a:moveTo>
                          <a:pt x="82" y="77"/>
                        </a:moveTo>
                        <a:cubicBezTo>
                          <a:pt x="82" y="77"/>
                          <a:pt x="83" y="76"/>
                          <a:pt x="84" y="76"/>
                        </a:cubicBezTo>
                        <a:cubicBezTo>
                          <a:pt x="85" y="76"/>
                          <a:pt x="85" y="75"/>
                          <a:pt x="86" y="75"/>
                        </a:cubicBezTo>
                        <a:cubicBezTo>
                          <a:pt x="86" y="75"/>
                          <a:pt x="86" y="75"/>
                          <a:pt x="86" y="75"/>
                        </a:cubicBezTo>
                        <a:cubicBezTo>
                          <a:pt x="85" y="75"/>
                          <a:pt x="86" y="75"/>
                          <a:pt x="86" y="74"/>
                        </a:cubicBezTo>
                        <a:cubicBezTo>
                          <a:pt x="86" y="75"/>
                          <a:pt x="86" y="75"/>
                          <a:pt x="86" y="75"/>
                        </a:cubicBezTo>
                        <a:cubicBezTo>
                          <a:pt x="86" y="75"/>
                          <a:pt x="87" y="74"/>
                          <a:pt x="87" y="74"/>
                        </a:cubicBezTo>
                        <a:cubicBezTo>
                          <a:pt x="87" y="75"/>
                          <a:pt x="87" y="75"/>
                          <a:pt x="87" y="75"/>
                        </a:cubicBezTo>
                        <a:cubicBezTo>
                          <a:pt x="88" y="74"/>
                          <a:pt x="88" y="74"/>
                          <a:pt x="88" y="74"/>
                        </a:cubicBezTo>
                        <a:cubicBezTo>
                          <a:pt x="89" y="74"/>
                          <a:pt x="89" y="74"/>
                          <a:pt x="89" y="74"/>
                        </a:cubicBezTo>
                        <a:cubicBezTo>
                          <a:pt x="88" y="75"/>
                          <a:pt x="88" y="75"/>
                          <a:pt x="88" y="75"/>
                        </a:cubicBezTo>
                        <a:cubicBezTo>
                          <a:pt x="88" y="75"/>
                          <a:pt x="88" y="75"/>
                          <a:pt x="88" y="75"/>
                        </a:cubicBezTo>
                        <a:cubicBezTo>
                          <a:pt x="88" y="75"/>
                          <a:pt x="88" y="75"/>
                          <a:pt x="88" y="75"/>
                        </a:cubicBezTo>
                        <a:cubicBezTo>
                          <a:pt x="88" y="76"/>
                          <a:pt x="88" y="76"/>
                          <a:pt x="88" y="76"/>
                        </a:cubicBezTo>
                        <a:cubicBezTo>
                          <a:pt x="87" y="76"/>
                          <a:pt x="87" y="76"/>
                          <a:pt x="87" y="76"/>
                        </a:cubicBezTo>
                        <a:cubicBezTo>
                          <a:pt x="87" y="76"/>
                          <a:pt x="88" y="76"/>
                          <a:pt x="88" y="75"/>
                        </a:cubicBezTo>
                        <a:cubicBezTo>
                          <a:pt x="88" y="75"/>
                          <a:pt x="88" y="75"/>
                          <a:pt x="88" y="75"/>
                        </a:cubicBezTo>
                        <a:cubicBezTo>
                          <a:pt x="88" y="75"/>
                          <a:pt x="87" y="75"/>
                          <a:pt x="87" y="76"/>
                        </a:cubicBezTo>
                        <a:cubicBezTo>
                          <a:pt x="87" y="76"/>
                          <a:pt x="87" y="76"/>
                          <a:pt x="87" y="76"/>
                        </a:cubicBezTo>
                        <a:cubicBezTo>
                          <a:pt x="87" y="76"/>
                          <a:pt x="86" y="76"/>
                          <a:pt x="85" y="77"/>
                        </a:cubicBezTo>
                        <a:cubicBezTo>
                          <a:pt x="85" y="77"/>
                          <a:pt x="85" y="77"/>
                          <a:pt x="85" y="77"/>
                        </a:cubicBezTo>
                        <a:cubicBezTo>
                          <a:pt x="85" y="77"/>
                          <a:pt x="85" y="77"/>
                          <a:pt x="85" y="77"/>
                        </a:cubicBezTo>
                        <a:cubicBezTo>
                          <a:pt x="85" y="77"/>
                          <a:pt x="85" y="77"/>
                          <a:pt x="85" y="77"/>
                        </a:cubicBezTo>
                        <a:cubicBezTo>
                          <a:pt x="85" y="77"/>
                          <a:pt x="85" y="77"/>
                          <a:pt x="85" y="77"/>
                        </a:cubicBezTo>
                        <a:cubicBezTo>
                          <a:pt x="85" y="76"/>
                          <a:pt x="85" y="76"/>
                          <a:pt x="85" y="76"/>
                        </a:cubicBezTo>
                        <a:cubicBezTo>
                          <a:pt x="85" y="77"/>
                          <a:pt x="85" y="77"/>
                          <a:pt x="85" y="77"/>
                        </a:cubicBezTo>
                        <a:cubicBezTo>
                          <a:pt x="85" y="77"/>
                          <a:pt x="85" y="77"/>
                          <a:pt x="85" y="77"/>
                        </a:cubicBezTo>
                        <a:cubicBezTo>
                          <a:pt x="86" y="76"/>
                          <a:pt x="86" y="76"/>
                          <a:pt x="86" y="76"/>
                        </a:cubicBezTo>
                        <a:cubicBezTo>
                          <a:pt x="85" y="76"/>
                          <a:pt x="84" y="77"/>
                          <a:pt x="83" y="77"/>
                        </a:cubicBezTo>
                        <a:cubicBezTo>
                          <a:pt x="83" y="77"/>
                          <a:pt x="83" y="77"/>
                          <a:pt x="84" y="77"/>
                        </a:cubicBezTo>
                        <a:cubicBezTo>
                          <a:pt x="83" y="77"/>
                          <a:pt x="82" y="78"/>
                          <a:pt x="82" y="77"/>
                        </a:cubicBezTo>
                        <a:close/>
                        <a:moveTo>
                          <a:pt x="89" y="77"/>
                        </a:moveTo>
                        <a:cubicBezTo>
                          <a:pt x="87" y="78"/>
                          <a:pt x="85" y="78"/>
                          <a:pt x="83" y="79"/>
                        </a:cubicBezTo>
                        <a:cubicBezTo>
                          <a:pt x="85" y="77"/>
                          <a:pt x="87" y="77"/>
                          <a:pt x="89" y="76"/>
                        </a:cubicBezTo>
                        <a:cubicBezTo>
                          <a:pt x="89" y="76"/>
                          <a:pt x="89" y="76"/>
                          <a:pt x="89" y="76"/>
                        </a:cubicBezTo>
                        <a:cubicBezTo>
                          <a:pt x="89" y="76"/>
                          <a:pt x="89" y="77"/>
                          <a:pt x="89" y="77"/>
                        </a:cubicBezTo>
                        <a:close/>
                        <a:moveTo>
                          <a:pt x="97" y="72"/>
                        </a:moveTo>
                        <a:cubicBezTo>
                          <a:pt x="97" y="72"/>
                          <a:pt x="97" y="72"/>
                          <a:pt x="98" y="72"/>
                        </a:cubicBezTo>
                        <a:cubicBezTo>
                          <a:pt x="97" y="73"/>
                          <a:pt x="97" y="73"/>
                          <a:pt x="97" y="73"/>
                        </a:cubicBezTo>
                        <a:cubicBezTo>
                          <a:pt x="97" y="73"/>
                          <a:pt x="97" y="73"/>
                          <a:pt x="97" y="72"/>
                        </a:cubicBezTo>
                        <a:close/>
                        <a:moveTo>
                          <a:pt x="98" y="74"/>
                        </a:moveTo>
                        <a:cubicBezTo>
                          <a:pt x="98" y="74"/>
                          <a:pt x="98" y="74"/>
                          <a:pt x="98" y="73"/>
                        </a:cubicBezTo>
                        <a:cubicBezTo>
                          <a:pt x="98" y="73"/>
                          <a:pt x="98" y="73"/>
                          <a:pt x="98" y="73"/>
                        </a:cubicBezTo>
                        <a:cubicBezTo>
                          <a:pt x="97" y="74"/>
                          <a:pt x="97" y="74"/>
                          <a:pt x="97" y="74"/>
                        </a:cubicBezTo>
                        <a:cubicBezTo>
                          <a:pt x="97" y="73"/>
                          <a:pt x="97" y="73"/>
                          <a:pt x="98" y="73"/>
                        </a:cubicBezTo>
                        <a:cubicBezTo>
                          <a:pt x="98" y="73"/>
                          <a:pt x="98" y="73"/>
                          <a:pt x="98" y="73"/>
                        </a:cubicBezTo>
                        <a:cubicBezTo>
                          <a:pt x="98" y="74"/>
                          <a:pt x="99" y="73"/>
                          <a:pt x="99" y="73"/>
                        </a:cubicBezTo>
                        <a:lnTo>
                          <a:pt x="98" y="74"/>
                        </a:lnTo>
                        <a:close/>
                      </a:path>
                    </a:pathLst>
                  </a:custGeom>
                  <a:solidFill>
                    <a:srgbClr val="D32F2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121" name="Freeform 35"/>
                  <p:cNvSpPr>
                    <a:spLocks noEditPoints="1"/>
                  </p:cNvSpPr>
                  <p:nvPr/>
                </p:nvSpPr>
                <p:spPr bwMode="auto">
                  <a:xfrm>
                    <a:off x="3691392" y="3010581"/>
                    <a:ext cx="2828925" cy="1133475"/>
                  </a:xfrm>
                  <a:custGeom>
                    <a:avLst/>
                    <a:gdLst>
                      <a:gd name="T0" fmla="*/ 2640330 w 90"/>
                      <a:gd name="T1" fmla="*/ 188912 h 36"/>
                      <a:gd name="T2" fmla="*/ 2388870 w 90"/>
                      <a:gd name="T3" fmla="*/ 62971 h 36"/>
                      <a:gd name="T4" fmla="*/ 2043113 w 90"/>
                      <a:gd name="T5" fmla="*/ 0 h 36"/>
                      <a:gd name="T6" fmla="*/ 1697355 w 90"/>
                      <a:gd name="T7" fmla="*/ 62971 h 36"/>
                      <a:gd name="T8" fmla="*/ 1540192 w 90"/>
                      <a:gd name="T9" fmla="*/ 125942 h 36"/>
                      <a:gd name="T10" fmla="*/ 1383030 w 90"/>
                      <a:gd name="T11" fmla="*/ 220398 h 36"/>
                      <a:gd name="T12" fmla="*/ 1288733 w 90"/>
                      <a:gd name="T13" fmla="*/ 283369 h 36"/>
                      <a:gd name="T14" fmla="*/ 1131570 w 90"/>
                      <a:gd name="T15" fmla="*/ 377825 h 36"/>
                      <a:gd name="T16" fmla="*/ 1131570 w 90"/>
                      <a:gd name="T17" fmla="*/ 251883 h 36"/>
                      <a:gd name="T18" fmla="*/ 848677 w 90"/>
                      <a:gd name="T19" fmla="*/ 472281 h 36"/>
                      <a:gd name="T20" fmla="*/ 974407 w 90"/>
                      <a:gd name="T21" fmla="*/ 472281 h 36"/>
                      <a:gd name="T22" fmla="*/ 377190 w 90"/>
                      <a:gd name="T23" fmla="*/ 913077 h 36"/>
                      <a:gd name="T24" fmla="*/ 251460 w 90"/>
                      <a:gd name="T25" fmla="*/ 944562 h 36"/>
                      <a:gd name="T26" fmla="*/ 31433 w 90"/>
                      <a:gd name="T27" fmla="*/ 1039019 h 36"/>
                      <a:gd name="T28" fmla="*/ 220027 w 90"/>
                      <a:gd name="T29" fmla="*/ 1070504 h 36"/>
                      <a:gd name="T30" fmla="*/ 660083 w 90"/>
                      <a:gd name="T31" fmla="*/ 1070504 h 36"/>
                      <a:gd name="T32" fmla="*/ 942975 w 90"/>
                      <a:gd name="T33" fmla="*/ 976048 h 36"/>
                      <a:gd name="T34" fmla="*/ 1257300 w 90"/>
                      <a:gd name="T35" fmla="*/ 755650 h 36"/>
                      <a:gd name="T36" fmla="*/ 1351598 w 90"/>
                      <a:gd name="T37" fmla="*/ 692679 h 36"/>
                      <a:gd name="T38" fmla="*/ 1477327 w 90"/>
                      <a:gd name="T39" fmla="*/ 503767 h 36"/>
                      <a:gd name="T40" fmla="*/ 2137410 w 90"/>
                      <a:gd name="T41" fmla="*/ 188912 h 36"/>
                      <a:gd name="T42" fmla="*/ 2734628 w 90"/>
                      <a:gd name="T43" fmla="*/ 283369 h 36"/>
                      <a:gd name="T44" fmla="*/ 628650 w 90"/>
                      <a:gd name="T45" fmla="*/ 818621 h 36"/>
                      <a:gd name="T46" fmla="*/ 1288733 w 90"/>
                      <a:gd name="T47" fmla="*/ 472281 h 36"/>
                      <a:gd name="T48" fmla="*/ 1194435 w 90"/>
                      <a:gd name="T49" fmla="*/ 535252 h 36"/>
                      <a:gd name="T50" fmla="*/ 1068705 w 90"/>
                      <a:gd name="T51" fmla="*/ 346340 h 36"/>
                      <a:gd name="T52" fmla="*/ 1068705 w 90"/>
                      <a:gd name="T53" fmla="*/ 440796 h 36"/>
                      <a:gd name="T54" fmla="*/ 1100138 w 90"/>
                      <a:gd name="T55" fmla="*/ 661194 h 36"/>
                      <a:gd name="T56" fmla="*/ 1068705 w 90"/>
                      <a:gd name="T57" fmla="*/ 692679 h 36"/>
                      <a:gd name="T58" fmla="*/ 1068705 w 90"/>
                      <a:gd name="T59" fmla="*/ 503767 h 36"/>
                      <a:gd name="T60" fmla="*/ 974407 w 90"/>
                      <a:gd name="T61" fmla="*/ 566738 h 36"/>
                      <a:gd name="T62" fmla="*/ 1005840 w 90"/>
                      <a:gd name="T63" fmla="*/ 566738 h 36"/>
                      <a:gd name="T64" fmla="*/ 1005840 w 90"/>
                      <a:gd name="T65" fmla="*/ 598223 h 36"/>
                      <a:gd name="T66" fmla="*/ 1225868 w 90"/>
                      <a:gd name="T67" fmla="*/ 787135 h 36"/>
                      <a:gd name="T68" fmla="*/ 1225868 w 90"/>
                      <a:gd name="T69" fmla="*/ 629708 h 36"/>
                      <a:gd name="T70" fmla="*/ 1131570 w 90"/>
                      <a:gd name="T71" fmla="*/ 724165 h 36"/>
                      <a:gd name="T72" fmla="*/ 1100138 w 90"/>
                      <a:gd name="T73" fmla="*/ 724165 h 36"/>
                      <a:gd name="T74" fmla="*/ 1257300 w 90"/>
                      <a:gd name="T75" fmla="*/ 598223 h 36"/>
                      <a:gd name="T76" fmla="*/ 1383030 w 90"/>
                      <a:gd name="T77" fmla="*/ 503767 h 36"/>
                      <a:gd name="T78" fmla="*/ 1728787 w 90"/>
                      <a:gd name="T79" fmla="*/ 94456 h 36"/>
                      <a:gd name="T80" fmla="*/ 1760220 w 90"/>
                      <a:gd name="T81" fmla="*/ 125942 h 36"/>
                      <a:gd name="T82" fmla="*/ 1665922 w 90"/>
                      <a:gd name="T83" fmla="*/ 157427 h 36"/>
                      <a:gd name="T84" fmla="*/ 1634490 w 90"/>
                      <a:gd name="T85" fmla="*/ 188912 h 36"/>
                      <a:gd name="T86" fmla="*/ 1477327 w 90"/>
                      <a:gd name="T87" fmla="*/ 377825 h 36"/>
                      <a:gd name="T88" fmla="*/ 1508760 w 90"/>
                      <a:gd name="T89" fmla="*/ 157427 h 36"/>
                      <a:gd name="T90" fmla="*/ 1603057 w 90"/>
                      <a:gd name="T91" fmla="*/ 314854 h 36"/>
                      <a:gd name="T92" fmla="*/ 1571625 w 90"/>
                      <a:gd name="T93" fmla="*/ 283369 h 36"/>
                      <a:gd name="T94" fmla="*/ 1571625 w 90"/>
                      <a:gd name="T95" fmla="*/ 283369 h 36"/>
                      <a:gd name="T96" fmla="*/ 1697355 w 90"/>
                      <a:gd name="T97" fmla="*/ 251883 h 36"/>
                      <a:gd name="T98" fmla="*/ 1634490 w 90"/>
                      <a:gd name="T99" fmla="*/ 251883 h 36"/>
                      <a:gd name="T100" fmla="*/ 1728787 w 90"/>
                      <a:gd name="T101" fmla="*/ 220398 h 36"/>
                      <a:gd name="T102" fmla="*/ 1760220 w 90"/>
                      <a:gd name="T103" fmla="*/ 188912 h 36"/>
                      <a:gd name="T104" fmla="*/ 1760220 w 90"/>
                      <a:gd name="T105" fmla="*/ 188912 h 36"/>
                      <a:gd name="T106" fmla="*/ 1823085 w 90"/>
                      <a:gd name="T107" fmla="*/ 220398 h 36"/>
                      <a:gd name="T108" fmla="*/ 1980247 w 90"/>
                      <a:gd name="T109" fmla="*/ 125942 h 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w 90"/>
                      <a:gd name="T166" fmla="*/ 0 h 36"/>
                      <a:gd name="T167" fmla="*/ 90 w 90"/>
                      <a:gd name="T168" fmla="*/ 36 h 36"/>
                    </a:gdLst>
                    <a:ahLst/>
                    <a:cxnLst>
                      <a:cxn ang="T110">
                        <a:pos x="T0" y="T1"/>
                      </a:cxn>
                      <a:cxn ang="T111">
                        <a:pos x="T2" y="T3"/>
                      </a:cxn>
                      <a:cxn ang="T112">
                        <a:pos x="T4" y="T5"/>
                      </a:cxn>
                      <a:cxn ang="T113">
                        <a:pos x="T6" y="T7"/>
                      </a:cxn>
                      <a:cxn ang="T114">
                        <a:pos x="T8" y="T9"/>
                      </a:cxn>
                      <a:cxn ang="T115">
                        <a:pos x="T10" y="T11"/>
                      </a:cxn>
                      <a:cxn ang="T116">
                        <a:pos x="T12" y="T13"/>
                      </a:cxn>
                      <a:cxn ang="T117">
                        <a:pos x="T14" y="T15"/>
                      </a:cxn>
                      <a:cxn ang="T118">
                        <a:pos x="T16" y="T17"/>
                      </a:cxn>
                      <a:cxn ang="T119">
                        <a:pos x="T18" y="T19"/>
                      </a:cxn>
                      <a:cxn ang="T120">
                        <a:pos x="T20" y="T21"/>
                      </a:cxn>
                      <a:cxn ang="T121">
                        <a:pos x="T22" y="T23"/>
                      </a:cxn>
                      <a:cxn ang="T122">
                        <a:pos x="T24" y="T25"/>
                      </a:cxn>
                      <a:cxn ang="T123">
                        <a:pos x="T26" y="T27"/>
                      </a:cxn>
                      <a:cxn ang="T124">
                        <a:pos x="T28" y="T29"/>
                      </a:cxn>
                      <a:cxn ang="T125">
                        <a:pos x="T30" y="T31"/>
                      </a:cxn>
                      <a:cxn ang="T126">
                        <a:pos x="T32" y="T33"/>
                      </a:cxn>
                      <a:cxn ang="T127">
                        <a:pos x="T34" y="T35"/>
                      </a:cxn>
                      <a:cxn ang="T128">
                        <a:pos x="T36" y="T37"/>
                      </a:cxn>
                      <a:cxn ang="T129">
                        <a:pos x="T38" y="T39"/>
                      </a:cxn>
                      <a:cxn ang="T130">
                        <a:pos x="T40" y="T41"/>
                      </a:cxn>
                      <a:cxn ang="T131">
                        <a:pos x="T42" y="T43"/>
                      </a:cxn>
                      <a:cxn ang="T132">
                        <a:pos x="T44" y="T45"/>
                      </a:cxn>
                      <a:cxn ang="T133">
                        <a:pos x="T46" y="T47"/>
                      </a:cxn>
                      <a:cxn ang="T134">
                        <a:pos x="T48" y="T49"/>
                      </a:cxn>
                      <a:cxn ang="T135">
                        <a:pos x="T50" y="T51"/>
                      </a:cxn>
                      <a:cxn ang="T136">
                        <a:pos x="T52" y="T53"/>
                      </a:cxn>
                      <a:cxn ang="T137">
                        <a:pos x="T54" y="T55"/>
                      </a:cxn>
                      <a:cxn ang="T138">
                        <a:pos x="T56" y="T57"/>
                      </a:cxn>
                      <a:cxn ang="T139">
                        <a:pos x="T58" y="T59"/>
                      </a:cxn>
                      <a:cxn ang="T140">
                        <a:pos x="T60" y="T61"/>
                      </a:cxn>
                      <a:cxn ang="T141">
                        <a:pos x="T62" y="T63"/>
                      </a:cxn>
                      <a:cxn ang="T142">
                        <a:pos x="T64" y="T65"/>
                      </a:cxn>
                      <a:cxn ang="T143">
                        <a:pos x="T66" y="T67"/>
                      </a:cxn>
                      <a:cxn ang="T144">
                        <a:pos x="T68" y="T69"/>
                      </a:cxn>
                      <a:cxn ang="T145">
                        <a:pos x="T70" y="T71"/>
                      </a:cxn>
                      <a:cxn ang="T146">
                        <a:pos x="T72" y="T73"/>
                      </a:cxn>
                      <a:cxn ang="T147">
                        <a:pos x="T74" y="T75"/>
                      </a:cxn>
                      <a:cxn ang="T148">
                        <a:pos x="T76" y="T77"/>
                      </a:cxn>
                      <a:cxn ang="T149">
                        <a:pos x="T78" y="T79"/>
                      </a:cxn>
                      <a:cxn ang="T150">
                        <a:pos x="T80" y="T81"/>
                      </a:cxn>
                      <a:cxn ang="T151">
                        <a:pos x="T82" y="T83"/>
                      </a:cxn>
                      <a:cxn ang="T152">
                        <a:pos x="T84" y="T85"/>
                      </a:cxn>
                      <a:cxn ang="T153">
                        <a:pos x="T86" y="T87"/>
                      </a:cxn>
                      <a:cxn ang="T154">
                        <a:pos x="T88" y="T89"/>
                      </a:cxn>
                      <a:cxn ang="T155">
                        <a:pos x="T90" y="T91"/>
                      </a:cxn>
                      <a:cxn ang="T156">
                        <a:pos x="T92" y="T93"/>
                      </a:cxn>
                      <a:cxn ang="T157">
                        <a:pos x="T94" y="T95"/>
                      </a:cxn>
                      <a:cxn ang="T158">
                        <a:pos x="T96" y="T97"/>
                      </a:cxn>
                      <a:cxn ang="T159">
                        <a:pos x="T98" y="T99"/>
                      </a:cxn>
                      <a:cxn ang="T160">
                        <a:pos x="T100" y="T101"/>
                      </a:cxn>
                      <a:cxn ang="T161">
                        <a:pos x="T102" y="T103"/>
                      </a:cxn>
                      <a:cxn ang="T162">
                        <a:pos x="T104" y="T105"/>
                      </a:cxn>
                      <a:cxn ang="T163">
                        <a:pos x="T106" y="T107"/>
                      </a:cxn>
                      <a:cxn ang="T164">
                        <a:pos x="T108" y="T109"/>
                      </a:cxn>
                    </a:cxnLst>
                    <a:rect l="T165" t="T166" r="T167" b="T168"/>
                    <a:pathLst>
                      <a:path w="90" h="36">
                        <a:moveTo>
                          <a:pt x="90" y="10"/>
                        </a:moveTo>
                        <a:cubicBezTo>
                          <a:pt x="90" y="10"/>
                          <a:pt x="90" y="10"/>
                          <a:pt x="89" y="10"/>
                        </a:cubicBezTo>
                        <a:cubicBezTo>
                          <a:pt x="89" y="10"/>
                          <a:pt x="89" y="10"/>
                          <a:pt x="89" y="10"/>
                        </a:cubicBezTo>
                        <a:cubicBezTo>
                          <a:pt x="87" y="9"/>
                          <a:pt x="86" y="7"/>
                          <a:pt x="85" y="6"/>
                        </a:cubicBezTo>
                        <a:cubicBezTo>
                          <a:pt x="84" y="6"/>
                          <a:pt x="84" y="6"/>
                          <a:pt x="84" y="6"/>
                        </a:cubicBezTo>
                        <a:cubicBezTo>
                          <a:pt x="84" y="6"/>
                          <a:pt x="84" y="6"/>
                          <a:pt x="84" y="5"/>
                        </a:cubicBezTo>
                        <a:cubicBezTo>
                          <a:pt x="83" y="6"/>
                          <a:pt x="83" y="4"/>
                          <a:pt x="82" y="5"/>
                        </a:cubicBezTo>
                        <a:cubicBezTo>
                          <a:pt x="81" y="4"/>
                          <a:pt x="81" y="4"/>
                          <a:pt x="80" y="4"/>
                        </a:cubicBezTo>
                        <a:cubicBezTo>
                          <a:pt x="80" y="3"/>
                          <a:pt x="80" y="3"/>
                          <a:pt x="80" y="4"/>
                        </a:cubicBezTo>
                        <a:cubicBezTo>
                          <a:pt x="78" y="4"/>
                          <a:pt x="78" y="2"/>
                          <a:pt x="76" y="2"/>
                        </a:cubicBezTo>
                        <a:cubicBezTo>
                          <a:pt x="75" y="2"/>
                          <a:pt x="73" y="1"/>
                          <a:pt x="72" y="1"/>
                        </a:cubicBezTo>
                        <a:cubicBezTo>
                          <a:pt x="72" y="1"/>
                          <a:pt x="72" y="1"/>
                          <a:pt x="71" y="1"/>
                        </a:cubicBezTo>
                        <a:cubicBezTo>
                          <a:pt x="70" y="1"/>
                          <a:pt x="67" y="0"/>
                          <a:pt x="66" y="0"/>
                        </a:cubicBezTo>
                        <a:cubicBezTo>
                          <a:pt x="66" y="1"/>
                          <a:pt x="65" y="0"/>
                          <a:pt x="65" y="0"/>
                        </a:cubicBezTo>
                        <a:cubicBezTo>
                          <a:pt x="65" y="0"/>
                          <a:pt x="65" y="0"/>
                          <a:pt x="65" y="0"/>
                        </a:cubicBezTo>
                        <a:cubicBezTo>
                          <a:pt x="62" y="1"/>
                          <a:pt x="59" y="0"/>
                          <a:pt x="56" y="2"/>
                        </a:cubicBezTo>
                        <a:cubicBezTo>
                          <a:pt x="56" y="2"/>
                          <a:pt x="56" y="2"/>
                          <a:pt x="56" y="2"/>
                        </a:cubicBezTo>
                        <a:cubicBezTo>
                          <a:pt x="57" y="2"/>
                          <a:pt x="57" y="2"/>
                          <a:pt x="57" y="2"/>
                        </a:cubicBezTo>
                        <a:cubicBezTo>
                          <a:pt x="56" y="2"/>
                          <a:pt x="55" y="3"/>
                          <a:pt x="54" y="2"/>
                        </a:cubicBezTo>
                        <a:cubicBezTo>
                          <a:pt x="54" y="2"/>
                          <a:pt x="54" y="2"/>
                          <a:pt x="54" y="2"/>
                        </a:cubicBezTo>
                        <a:cubicBezTo>
                          <a:pt x="53" y="2"/>
                          <a:pt x="52" y="3"/>
                          <a:pt x="51" y="3"/>
                        </a:cubicBezTo>
                        <a:cubicBezTo>
                          <a:pt x="51" y="3"/>
                          <a:pt x="51" y="3"/>
                          <a:pt x="52" y="4"/>
                        </a:cubicBezTo>
                        <a:cubicBezTo>
                          <a:pt x="52" y="4"/>
                          <a:pt x="51" y="4"/>
                          <a:pt x="50" y="4"/>
                        </a:cubicBezTo>
                        <a:cubicBezTo>
                          <a:pt x="50" y="4"/>
                          <a:pt x="50" y="4"/>
                          <a:pt x="50" y="4"/>
                        </a:cubicBezTo>
                        <a:cubicBezTo>
                          <a:pt x="49" y="4"/>
                          <a:pt x="49" y="3"/>
                          <a:pt x="49" y="4"/>
                        </a:cubicBezTo>
                        <a:cubicBezTo>
                          <a:pt x="48" y="4"/>
                          <a:pt x="48" y="4"/>
                          <a:pt x="48" y="4"/>
                        </a:cubicBezTo>
                        <a:cubicBezTo>
                          <a:pt x="48" y="5"/>
                          <a:pt x="48" y="5"/>
                          <a:pt x="47" y="5"/>
                        </a:cubicBezTo>
                        <a:cubicBezTo>
                          <a:pt x="47" y="4"/>
                          <a:pt x="46" y="5"/>
                          <a:pt x="45" y="5"/>
                        </a:cubicBezTo>
                        <a:cubicBezTo>
                          <a:pt x="46" y="5"/>
                          <a:pt x="46" y="5"/>
                          <a:pt x="47" y="5"/>
                        </a:cubicBezTo>
                        <a:cubicBezTo>
                          <a:pt x="46" y="6"/>
                          <a:pt x="45" y="6"/>
                          <a:pt x="44" y="7"/>
                        </a:cubicBezTo>
                        <a:cubicBezTo>
                          <a:pt x="44" y="7"/>
                          <a:pt x="42" y="8"/>
                          <a:pt x="42" y="8"/>
                        </a:cubicBezTo>
                        <a:cubicBezTo>
                          <a:pt x="42" y="9"/>
                          <a:pt x="42" y="8"/>
                          <a:pt x="41" y="9"/>
                        </a:cubicBezTo>
                        <a:cubicBezTo>
                          <a:pt x="41" y="9"/>
                          <a:pt x="41" y="9"/>
                          <a:pt x="41" y="9"/>
                        </a:cubicBezTo>
                        <a:cubicBezTo>
                          <a:pt x="41" y="9"/>
                          <a:pt x="41" y="9"/>
                          <a:pt x="41" y="9"/>
                        </a:cubicBezTo>
                        <a:cubicBezTo>
                          <a:pt x="41" y="9"/>
                          <a:pt x="41" y="9"/>
                          <a:pt x="41" y="9"/>
                        </a:cubicBezTo>
                        <a:cubicBezTo>
                          <a:pt x="40" y="9"/>
                          <a:pt x="40" y="10"/>
                          <a:pt x="39" y="10"/>
                        </a:cubicBezTo>
                        <a:cubicBezTo>
                          <a:pt x="40" y="9"/>
                          <a:pt x="40" y="9"/>
                          <a:pt x="40" y="9"/>
                        </a:cubicBezTo>
                        <a:cubicBezTo>
                          <a:pt x="40" y="9"/>
                          <a:pt x="40" y="9"/>
                          <a:pt x="40" y="9"/>
                        </a:cubicBezTo>
                        <a:cubicBezTo>
                          <a:pt x="38" y="10"/>
                          <a:pt x="37" y="11"/>
                          <a:pt x="36" y="12"/>
                        </a:cubicBezTo>
                        <a:cubicBezTo>
                          <a:pt x="36" y="12"/>
                          <a:pt x="36" y="12"/>
                          <a:pt x="36" y="12"/>
                        </a:cubicBezTo>
                        <a:cubicBezTo>
                          <a:pt x="36" y="11"/>
                          <a:pt x="36" y="11"/>
                          <a:pt x="37" y="11"/>
                        </a:cubicBezTo>
                        <a:cubicBezTo>
                          <a:pt x="36" y="11"/>
                          <a:pt x="36" y="11"/>
                          <a:pt x="36" y="11"/>
                        </a:cubicBezTo>
                        <a:cubicBezTo>
                          <a:pt x="36" y="11"/>
                          <a:pt x="36" y="11"/>
                          <a:pt x="36" y="11"/>
                        </a:cubicBezTo>
                        <a:cubicBezTo>
                          <a:pt x="36" y="10"/>
                          <a:pt x="35" y="10"/>
                          <a:pt x="35" y="10"/>
                        </a:cubicBezTo>
                        <a:cubicBezTo>
                          <a:pt x="35" y="9"/>
                          <a:pt x="36" y="8"/>
                          <a:pt x="36" y="8"/>
                        </a:cubicBezTo>
                        <a:cubicBezTo>
                          <a:pt x="36" y="8"/>
                          <a:pt x="36" y="7"/>
                          <a:pt x="35" y="7"/>
                        </a:cubicBezTo>
                        <a:cubicBezTo>
                          <a:pt x="36" y="8"/>
                          <a:pt x="35" y="8"/>
                          <a:pt x="35" y="9"/>
                        </a:cubicBezTo>
                        <a:cubicBezTo>
                          <a:pt x="34" y="8"/>
                          <a:pt x="34" y="8"/>
                          <a:pt x="34" y="8"/>
                        </a:cubicBezTo>
                        <a:cubicBezTo>
                          <a:pt x="33" y="11"/>
                          <a:pt x="31" y="12"/>
                          <a:pt x="29" y="14"/>
                        </a:cubicBezTo>
                        <a:cubicBezTo>
                          <a:pt x="29" y="14"/>
                          <a:pt x="27" y="14"/>
                          <a:pt x="27" y="15"/>
                        </a:cubicBezTo>
                        <a:cubicBezTo>
                          <a:pt x="28" y="15"/>
                          <a:pt x="28" y="15"/>
                          <a:pt x="29" y="15"/>
                        </a:cubicBezTo>
                        <a:cubicBezTo>
                          <a:pt x="29" y="15"/>
                          <a:pt x="29" y="14"/>
                          <a:pt x="29" y="15"/>
                        </a:cubicBezTo>
                        <a:cubicBezTo>
                          <a:pt x="29" y="15"/>
                          <a:pt x="29" y="15"/>
                          <a:pt x="28" y="15"/>
                        </a:cubicBezTo>
                        <a:cubicBezTo>
                          <a:pt x="28" y="16"/>
                          <a:pt x="28" y="16"/>
                          <a:pt x="28" y="16"/>
                        </a:cubicBezTo>
                        <a:cubicBezTo>
                          <a:pt x="29" y="17"/>
                          <a:pt x="30" y="15"/>
                          <a:pt x="31" y="15"/>
                        </a:cubicBezTo>
                        <a:cubicBezTo>
                          <a:pt x="33" y="15"/>
                          <a:pt x="34" y="13"/>
                          <a:pt x="35" y="13"/>
                        </a:cubicBezTo>
                        <a:cubicBezTo>
                          <a:pt x="31" y="19"/>
                          <a:pt x="27" y="22"/>
                          <a:pt x="21" y="26"/>
                        </a:cubicBezTo>
                        <a:cubicBezTo>
                          <a:pt x="18" y="27"/>
                          <a:pt x="16" y="28"/>
                          <a:pt x="13" y="28"/>
                        </a:cubicBezTo>
                        <a:cubicBezTo>
                          <a:pt x="13" y="28"/>
                          <a:pt x="12" y="29"/>
                          <a:pt x="12" y="29"/>
                        </a:cubicBezTo>
                        <a:cubicBezTo>
                          <a:pt x="12" y="29"/>
                          <a:pt x="12" y="29"/>
                          <a:pt x="12" y="29"/>
                        </a:cubicBezTo>
                        <a:cubicBezTo>
                          <a:pt x="12" y="29"/>
                          <a:pt x="12" y="29"/>
                          <a:pt x="12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0" y="28"/>
                          <a:pt x="9" y="31"/>
                          <a:pt x="8" y="30"/>
                        </a:cubicBezTo>
                        <a:cubicBezTo>
                          <a:pt x="8" y="30"/>
                          <a:pt x="8" y="30"/>
                          <a:pt x="8" y="30"/>
                        </a:cubicBezTo>
                        <a:cubicBezTo>
                          <a:pt x="6" y="31"/>
                          <a:pt x="5" y="31"/>
                          <a:pt x="3" y="31"/>
                        </a:cubicBezTo>
                        <a:cubicBezTo>
                          <a:pt x="2" y="31"/>
                          <a:pt x="2" y="31"/>
                          <a:pt x="2" y="31"/>
                        </a:cubicBezTo>
                        <a:cubicBezTo>
                          <a:pt x="1" y="31"/>
                          <a:pt x="0" y="32"/>
                          <a:pt x="0" y="33"/>
                        </a:cubicBezTo>
                        <a:cubicBezTo>
                          <a:pt x="0" y="33"/>
                          <a:pt x="0" y="33"/>
                          <a:pt x="1" y="33"/>
                        </a:cubicBezTo>
                        <a:cubicBezTo>
                          <a:pt x="1" y="33"/>
                          <a:pt x="1" y="33"/>
                          <a:pt x="1" y="33"/>
                        </a:cubicBezTo>
                        <a:cubicBezTo>
                          <a:pt x="2" y="33"/>
                          <a:pt x="2" y="33"/>
                          <a:pt x="2" y="33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3" y="35"/>
                          <a:pt x="5" y="34"/>
                          <a:pt x="7" y="34"/>
                        </a:cubicBezTo>
                        <a:cubicBezTo>
                          <a:pt x="7" y="35"/>
                          <a:pt x="5" y="35"/>
                          <a:pt x="6" y="35"/>
                        </a:cubicBezTo>
                        <a:cubicBezTo>
                          <a:pt x="7" y="35"/>
                          <a:pt x="7" y="35"/>
                          <a:pt x="7" y="35"/>
                        </a:cubicBezTo>
                        <a:cubicBezTo>
                          <a:pt x="7" y="36"/>
                          <a:pt x="6" y="35"/>
                          <a:pt x="6" y="36"/>
                        </a:cubicBezTo>
                        <a:cubicBezTo>
                          <a:pt x="6" y="36"/>
                          <a:pt x="6" y="36"/>
                          <a:pt x="6" y="36"/>
                        </a:cubicBezTo>
                        <a:cubicBezTo>
                          <a:pt x="12" y="36"/>
                          <a:pt x="16" y="35"/>
                          <a:pt x="21" y="34"/>
                        </a:cubicBezTo>
                        <a:cubicBezTo>
                          <a:pt x="21" y="34"/>
                          <a:pt x="21" y="34"/>
                          <a:pt x="21" y="34"/>
                        </a:cubicBezTo>
                        <a:cubicBezTo>
                          <a:pt x="23" y="34"/>
                          <a:pt x="24" y="33"/>
                          <a:pt x="26" y="33"/>
                        </a:cubicBezTo>
                        <a:cubicBezTo>
                          <a:pt x="26" y="34"/>
                          <a:pt x="25" y="34"/>
                          <a:pt x="26" y="34"/>
                        </a:cubicBezTo>
                        <a:cubicBezTo>
                          <a:pt x="26" y="33"/>
                          <a:pt x="26" y="33"/>
                          <a:pt x="26" y="33"/>
                        </a:cubicBezTo>
                        <a:cubicBezTo>
                          <a:pt x="28" y="32"/>
                          <a:pt x="29" y="32"/>
                          <a:pt x="30" y="31"/>
                        </a:cubicBezTo>
                        <a:cubicBezTo>
                          <a:pt x="30" y="31"/>
                          <a:pt x="30" y="31"/>
                          <a:pt x="30" y="31"/>
                        </a:cubicBezTo>
                        <a:cubicBezTo>
                          <a:pt x="33" y="30"/>
                          <a:pt x="37" y="29"/>
                          <a:pt x="39" y="26"/>
                        </a:cubicBezTo>
                        <a:cubicBezTo>
                          <a:pt x="39" y="27"/>
                          <a:pt x="39" y="27"/>
                          <a:pt x="39" y="27"/>
                        </a:cubicBezTo>
                        <a:cubicBezTo>
                          <a:pt x="40" y="26"/>
                          <a:pt x="40" y="25"/>
                          <a:pt x="41" y="24"/>
                        </a:cubicBezTo>
                        <a:cubicBezTo>
                          <a:pt x="40" y="24"/>
                          <a:pt x="40" y="24"/>
                          <a:pt x="40" y="24"/>
                        </a:cubicBezTo>
                        <a:cubicBezTo>
                          <a:pt x="41" y="23"/>
                          <a:pt x="42" y="23"/>
                          <a:pt x="42" y="22"/>
                        </a:cubicBezTo>
                        <a:cubicBezTo>
                          <a:pt x="43" y="22"/>
                          <a:pt x="43" y="22"/>
                          <a:pt x="43" y="22"/>
                        </a:cubicBezTo>
                        <a:cubicBezTo>
                          <a:pt x="42" y="23"/>
                          <a:pt x="42" y="23"/>
                          <a:pt x="42" y="23"/>
                        </a:cubicBezTo>
                        <a:cubicBezTo>
                          <a:pt x="43" y="23"/>
                          <a:pt x="43" y="23"/>
                          <a:pt x="43" y="23"/>
                        </a:cubicBezTo>
                        <a:cubicBezTo>
                          <a:pt x="43" y="23"/>
                          <a:pt x="43" y="22"/>
                          <a:pt x="43" y="22"/>
                        </a:cubicBezTo>
                        <a:cubicBezTo>
                          <a:pt x="43" y="22"/>
                          <a:pt x="43" y="22"/>
                          <a:pt x="44" y="22"/>
                        </a:cubicBezTo>
                        <a:cubicBezTo>
                          <a:pt x="44" y="21"/>
                          <a:pt x="45" y="22"/>
                          <a:pt x="45" y="21"/>
                        </a:cubicBezTo>
                        <a:cubicBezTo>
                          <a:pt x="46" y="20"/>
                          <a:pt x="46" y="19"/>
                          <a:pt x="47" y="18"/>
                        </a:cubicBezTo>
                        <a:cubicBezTo>
                          <a:pt x="47" y="18"/>
                          <a:pt x="46" y="19"/>
                          <a:pt x="45" y="19"/>
                        </a:cubicBezTo>
                        <a:cubicBezTo>
                          <a:pt x="45" y="18"/>
                          <a:pt x="47" y="17"/>
                          <a:pt x="47" y="16"/>
                        </a:cubicBezTo>
                        <a:cubicBezTo>
                          <a:pt x="48" y="16"/>
                          <a:pt x="47" y="17"/>
                          <a:pt x="48" y="17"/>
                        </a:cubicBezTo>
                        <a:cubicBezTo>
                          <a:pt x="48" y="17"/>
                          <a:pt x="48" y="16"/>
                          <a:pt x="48" y="16"/>
                        </a:cubicBezTo>
                        <a:cubicBezTo>
                          <a:pt x="51" y="14"/>
                          <a:pt x="55" y="12"/>
                          <a:pt x="58" y="9"/>
                        </a:cubicBezTo>
                        <a:cubicBezTo>
                          <a:pt x="61" y="8"/>
                          <a:pt x="64" y="7"/>
                          <a:pt x="67" y="7"/>
                        </a:cubicBezTo>
                        <a:cubicBezTo>
                          <a:pt x="67" y="7"/>
                          <a:pt x="68" y="6"/>
                          <a:pt x="68" y="6"/>
                        </a:cubicBezTo>
                        <a:cubicBezTo>
                          <a:pt x="68" y="6"/>
                          <a:pt x="71" y="6"/>
                          <a:pt x="72" y="6"/>
                        </a:cubicBezTo>
                        <a:cubicBezTo>
                          <a:pt x="73" y="6"/>
                          <a:pt x="74" y="6"/>
                          <a:pt x="74" y="7"/>
                        </a:cubicBezTo>
                        <a:cubicBezTo>
                          <a:pt x="74" y="7"/>
                          <a:pt x="74" y="7"/>
                          <a:pt x="74" y="7"/>
                        </a:cubicBezTo>
                        <a:cubicBezTo>
                          <a:pt x="78" y="7"/>
                          <a:pt x="82" y="8"/>
                          <a:pt x="86" y="9"/>
                        </a:cubicBezTo>
                        <a:cubicBezTo>
                          <a:pt x="86" y="9"/>
                          <a:pt x="87" y="10"/>
                          <a:pt x="87" y="9"/>
                        </a:cubicBezTo>
                        <a:cubicBezTo>
                          <a:pt x="88" y="10"/>
                          <a:pt x="89" y="10"/>
                          <a:pt x="89" y="11"/>
                        </a:cubicBezTo>
                        <a:cubicBezTo>
                          <a:pt x="89" y="10"/>
                          <a:pt x="90" y="11"/>
                          <a:pt x="90" y="11"/>
                        </a:cubicBezTo>
                        <a:cubicBezTo>
                          <a:pt x="90" y="11"/>
                          <a:pt x="90" y="11"/>
                          <a:pt x="90" y="11"/>
                        </a:cubicBezTo>
                        <a:cubicBezTo>
                          <a:pt x="90" y="10"/>
                          <a:pt x="90" y="10"/>
                          <a:pt x="90" y="10"/>
                        </a:cubicBezTo>
                        <a:close/>
                        <a:moveTo>
                          <a:pt x="20" y="26"/>
                        </a:moveTo>
                        <a:cubicBezTo>
                          <a:pt x="21" y="25"/>
                          <a:pt x="21" y="25"/>
                          <a:pt x="21" y="25"/>
                        </a:cubicBezTo>
                        <a:cubicBezTo>
                          <a:pt x="21" y="25"/>
                          <a:pt x="21" y="25"/>
                          <a:pt x="21" y="25"/>
                        </a:cubicBezTo>
                        <a:lnTo>
                          <a:pt x="20" y="26"/>
                        </a:lnTo>
                        <a:close/>
                        <a:moveTo>
                          <a:pt x="40" y="15"/>
                        </a:moveTo>
                        <a:cubicBezTo>
                          <a:pt x="41" y="15"/>
                          <a:pt x="41" y="15"/>
                          <a:pt x="41" y="15"/>
                        </a:cubicBezTo>
                        <a:cubicBezTo>
                          <a:pt x="41" y="16"/>
                          <a:pt x="39" y="17"/>
                          <a:pt x="38" y="18"/>
                        </a:cubicBezTo>
                        <a:cubicBezTo>
                          <a:pt x="38" y="18"/>
                          <a:pt x="38" y="18"/>
                          <a:pt x="38" y="17"/>
                        </a:cubicBezTo>
                        <a:cubicBezTo>
                          <a:pt x="38" y="18"/>
                          <a:pt x="38" y="18"/>
                          <a:pt x="38" y="18"/>
                        </a:cubicBezTo>
                        <a:cubicBezTo>
                          <a:pt x="39" y="17"/>
                          <a:pt x="39" y="17"/>
                          <a:pt x="39" y="17"/>
                        </a:cubicBezTo>
                        <a:cubicBezTo>
                          <a:pt x="38" y="17"/>
                          <a:pt x="38" y="17"/>
                          <a:pt x="38" y="17"/>
                        </a:cubicBezTo>
                        <a:cubicBezTo>
                          <a:pt x="40" y="15"/>
                          <a:pt x="40" y="15"/>
                          <a:pt x="40" y="15"/>
                        </a:cubicBezTo>
                        <a:close/>
                        <a:moveTo>
                          <a:pt x="34" y="11"/>
                        </a:moveTo>
                        <a:cubicBezTo>
                          <a:pt x="35" y="10"/>
                          <a:pt x="35" y="10"/>
                          <a:pt x="35" y="10"/>
                        </a:cubicBezTo>
                        <a:cubicBezTo>
                          <a:pt x="35" y="10"/>
                          <a:pt x="35" y="10"/>
                          <a:pt x="35" y="10"/>
                        </a:cubicBezTo>
                        <a:lnTo>
                          <a:pt x="34" y="11"/>
                        </a:lnTo>
                        <a:close/>
                        <a:moveTo>
                          <a:pt x="39" y="10"/>
                        </a:moveTo>
                        <a:cubicBezTo>
                          <a:pt x="40" y="10"/>
                          <a:pt x="40" y="10"/>
                          <a:pt x="40" y="10"/>
                        </a:cubicBezTo>
                        <a:cubicBezTo>
                          <a:pt x="38" y="11"/>
                          <a:pt x="37" y="13"/>
                          <a:pt x="35" y="14"/>
                        </a:cubicBezTo>
                        <a:cubicBezTo>
                          <a:pt x="36" y="13"/>
                          <a:pt x="38" y="11"/>
                          <a:pt x="39" y="10"/>
                        </a:cubicBezTo>
                        <a:close/>
                        <a:moveTo>
                          <a:pt x="34" y="14"/>
                        </a:moveTo>
                        <a:cubicBezTo>
                          <a:pt x="34" y="15"/>
                          <a:pt x="34" y="15"/>
                          <a:pt x="34" y="15"/>
                        </a:cubicBezTo>
                        <a:cubicBezTo>
                          <a:pt x="34" y="15"/>
                          <a:pt x="34" y="15"/>
                          <a:pt x="34" y="15"/>
                        </a:cubicBezTo>
                        <a:lnTo>
                          <a:pt x="34" y="14"/>
                        </a:lnTo>
                        <a:close/>
                        <a:moveTo>
                          <a:pt x="35" y="21"/>
                        </a:moveTo>
                        <a:cubicBezTo>
                          <a:pt x="35" y="21"/>
                          <a:pt x="35" y="21"/>
                          <a:pt x="35" y="21"/>
                        </a:cubicBezTo>
                        <a:cubicBezTo>
                          <a:pt x="35" y="21"/>
                          <a:pt x="35" y="21"/>
                          <a:pt x="35" y="21"/>
                        </a:cubicBezTo>
                        <a:cubicBezTo>
                          <a:pt x="35" y="21"/>
                          <a:pt x="35" y="21"/>
                          <a:pt x="35" y="21"/>
                        </a:cubicBezTo>
                        <a:cubicBezTo>
                          <a:pt x="35" y="21"/>
                          <a:pt x="35" y="21"/>
                          <a:pt x="35" y="21"/>
                        </a:cubicBezTo>
                        <a:cubicBezTo>
                          <a:pt x="35" y="21"/>
                          <a:pt x="35" y="21"/>
                          <a:pt x="35" y="21"/>
                        </a:cubicBezTo>
                        <a:cubicBezTo>
                          <a:pt x="34" y="22"/>
                          <a:pt x="34" y="22"/>
                          <a:pt x="34" y="22"/>
                        </a:cubicBezTo>
                        <a:cubicBezTo>
                          <a:pt x="34" y="22"/>
                          <a:pt x="34" y="22"/>
                          <a:pt x="34" y="22"/>
                        </a:cubicBezTo>
                        <a:cubicBezTo>
                          <a:pt x="34" y="22"/>
                          <a:pt x="34" y="22"/>
                          <a:pt x="34" y="22"/>
                        </a:cubicBezTo>
                        <a:cubicBezTo>
                          <a:pt x="34" y="22"/>
                          <a:pt x="34" y="21"/>
                          <a:pt x="35" y="21"/>
                        </a:cubicBezTo>
                        <a:close/>
                        <a:moveTo>
                          <a:pt x="34" y="16"/>
                        </a:moveTo>
                        <a:cubicBezTo>
                          <a:pt x="34" y="16"/>
                          <a:pt x="34" y="16"/>
                          <a:pt x="34" y="16"/>
                        </a:cubicBezTo>
                        <a:cubicBezTo>
                          <a:pt x="33" y="16"/>
                          <a:pt x="33" y="16"/>
                          <a:pt x="33" y="16"/>
                        </a:cubicBezTo>
                        <a:lnTo>
                          <a:pt x="34" y="16"/>
                        </a:lnTo>
                        <a:close/>
                        <a:moveTo>
                          <a:pt x="32" y="18"/>
                        </a:moveTo>
                        <a:cubicBezTo>
                          <a:pt x="31" y="18"/>
                          <a:pt x="31" y="18"/>
                          <a:pt x="31" y="18"/>
                        </a:cubicBezTo>
                        <a:cubicBezTo>
                          <a:pt x="31" y="18"/>
                          <a:pt x="31" y="18"/>
                          <a:pt x="31" y="18"/>
                        </a:cubicBezTo>
                        <a:cubicBezTo>
                          <a:pt x="30" y="20"/>
                          <a:pt x="28" y="22"/>
                          <a:pt x="26" y="23"/>
                        </a:cubicBezTo>
                        <a:cubicBezTo>
                          <a:pt x="27" y="21"/>
                          <a:pt x="30" y="20"/>
                          <a:pt x="31" y="18"/>
                        </a:cubicBezTo>
                        <a:cubicBezTo>
                          <a:pt x="31" y="18"/>
                          <a:pt x="31" y="18"/>
                          <a:pt x="31" y="18"/>
                        </a:cubicBezTo>
                        <a:cubicBezTo>
                          <a:pt x="31" y="18"/>
                          <a:pt x="31" y="18"/>
                          <a:pt x="31" y="18"/>
                        </a:cubicBezTo>
                        <a:cubicBezTo>
                          <a:pt x="32" y="18"/>
                          <a:pt x="32" y="18"/>
                          <a:pt x="32" y="18"/>
                        </a:cubicBezTo>
                        <a:close/>
                        <a:moveTo>
                          <a:pt x="32" y="19"/>
                        </a:moveTo>
                        <a:cubicBezTo>
                          <a:pt x="33" y="18"/>
                          <a:pt x="33" y="18"/>
                          <a:pt x="33" y="18"/>
                        </a:cubicBezTo>
                        <a:cubicBezTo>
                          <a:pt x="33" y="18"/>
                          <a:pt x="32" y="18"/>
                          <a:pt x="32" y="19"/>
                        </a:cubicBezTo>
                        <a:cubicBezTo>
                          <a:pt x="33" y="19"/>
                          <a:pt x="33" y="19"/>
                          <a:pt x="33" y="19"/>
                        </a:cubicBezTo>
                        <a:lnTo>
                          <a:pt x="32" y="19"/>
                        </a:lnTo>
                        <a:close/>
                        <a:moveTo>
                          <a:pt x="39" y="25"/>
                        </a:moveTo>
                        <a:cubicBezTo>
                          <a:pt x="38" y="26"/>
                          <a:pt x="38" y="26"/>
                          <a:pt x="38" y="26"/>
                        </a:cubicBezTo>
                        <a:cubicBezTo>
                          <a:pt x="39" y="26"/>
                          <a:pt x="39" y="25"/>
                          <a:pt x="39" y="25"/>
                        </a:cubicBezTo>
                        <a:cubicBezTo>
                          <a:pt x="40" y="24"/>
                          <a:pt x="40" y="24"/>
                          <a:pt x="40" y="24"/>
                        </a:cubicBezTo>
                        <a:cubicBezTo>
                          <a:pt x="40" y="25"/>
                          <a:pt x="40" y="25"/>
                          <a:pt x="39" y="25"/>
                        </a:cubicBezTo>
                        <a:close/>
                        <a:moveTo>
                          <a:pt x="44" y="16"/>
                        </a:moveTo>
                        <a:cubicBezTo>
                          <a:pt x="41" y="19"/>
                          <a:pt x="41" y="19"/>
                          <a:pt x="41" y="19"/>
                        </a:cubicBezTo>
                        <a:cubicBezTo>
                          <a:pt x="40" y="19"/>
                          <a:pt x="40" y="19"/>
                          <a:pt x="40" y="19"/>
                        </a:cubicBezTo>
                        <a:cubicBezTo>
                          <a:pt x="40" y="20"/>
                          <a:pt x="40" y="20"/>
                          <a:pt x="40" y="21"/>
                        </a:cubicBezTo>
                        <a:cubicBezTo>
                          <a:pt x="39" y="20"/>
                          <a:pt x="39" y="20"/>
                          <a:pt x="39" y="20"/>
                        </a:cubicBezTo>
                        <a:cubicBezTo>
                          <a:pt x="39" y="22"/>
                          <a:pt x="37" y="22"/>
                          <a:pt x="37" y="23"/>
                        </a:cubicBezTo>
                        <a:cubicBezTo>
                          <a:pt x="37" y="23"/>
                          <a:pt x="37" y="23"/>
                          <a:pt x="37" y="23"/>
                        </a:cubicBezTo>
                        <a:cubicBezTo>
                          <a:pt x="36" y="24"/>
                          <a:pt x="36" y="24"/>
                          <a:pt x="36" y="24"/>
                        </a:cubicBezTo>
                        <a:cubicBezTo>
                          <a:pt x="36" y="24"/>
                          <a:pt x="37" y="23"/>
                          <a:pt x="37" y="23"/>
                        </a:cubicBezTo>
                        <a:cubicBezTo>
                          <a:pt x="36" y="23"/>
                          <a:pt x="36" y="23"/>
                          <a:pt x="36" y="23"/>
                        </a:cubicBezTo>
                        <a:cubicBezTo>
                          <a:pt x="35" y="24"/>
                          <a:pt x="34" y="25"/>
                          <a:pt x="33" y="26"/>
                        </a:cubicBezTo>
                        <a:cubicBezTo>
                          <a:pt x="33" y="25"/>
                          <a:pt x="33" y="25"/>
                          <a:pt x="33" y="25"/>
                        </a:cubicBezTo>
                        <a:cubicBezTo>
                          <a:pt x="34" y="25"/>
                          <a:pt x="34" y="24"/>
                          <a:pt x="35" y="24"/>
                        </a:cubicBezTo>
                        <a:cubicBezTo>
                          <a:pt x="35" y="24"/>
                          <a:pt x="35" y="24"/>
                          <a:pt x="35" y="23"/>
                        </a:cubicBezTo>
                        <a:cubicBezTo>
                          <a:pt x="35" y="23"/>
                          <a:pt x="35" y="23"/>
                          <a:pt x="35" y="23"/>
                        </a:cubicBezTo>
                        <a:cubicBezTo>
                          <a:pt x="35" y="23"/>
                          <a:pt x="37" y="23"/>
                          <a:pt x="37" y="21"/>
                        </a:cubicBezTo>
                        <a:cubicBezTo>
                          <a:pt x="37" y="22"/>
                          <a:pt x="37" y="22"/>
                          <a:pt x="37" y="22"/>
                        </a:cubicBezTo>
                        <a:cubicBezTo>
                          <a:pt x="37" y="21"/>
                          <a:pt x="40" y="21"/>
                          <a:pt x="39" y="20"/>
                        </a:cubicBezTo>
                        <a:cubicBezTo>
                          <a:pt x="40" y="20"/>
                          <a:pt x="40" y="19"/>
                          <a:pt x="40" y="18"/>
                        </a:cubicBezTo>
                        <a:cubicBezTo>
                          <a:pt x="40" y="19"/>
                          <a:pt x="40" y="19"/>
                          <a:pt x="40" y="19"/>
                        </a:cubicBezTo>
                        <a:cubicBezTo>
                          <a:pt x="41" y="17"/>
                          <a:pt x="42" y="17"/>
                          <a:pt x="44" y="16"/>
                        </a:cubicBezTo>
                        <a:cubicBezTo>
                          <a:pt x="44" y="15"/>
                          <a:pt x="44" y="15"/>
                          <a:pt x="44" y="15"/>
                        </a:cubicBezTo>
                        <a:cubicBezTo>
                          <a:pt x="44" y="15"/>
                          <a:pt x="44" y="15"/>
                          <a:pt x="44" y="16"/>
                        </a:cubicBezTo>
                        <a:cubicBezTo>
                          <a:pt x="43" y="16"/>
                          <a:pt x="43" y="16"/>
                          <a:pt x="43" y="16"/>
                        </a:cubicBezTo>
                        <a:lnTo>
                          <a:pt x="44" y="16"/>
                        </a:lnTo>
                        <a:close/>
                        <a:moveTo>
                          <a:pt x="59" y="3"/>
                        </a:moveTo>
                        <a:cubicBezTo>
                          <a:pt x="58" y="4"/>
                          <a:pt x="58" y="3"/>
                          <a:pt x="58" y="3"/>
                        </a:cubicBezTo>
                        <a:cubicBezTo>
                          <a:pt x="58" y="3"/>
                          <a:pt x="58" y="3"/>
                          <a:pt x="59" y="3"/>
                        </a:cubicBezTo>
                        <a:close/>
                        <a:moveTo>
                          <a:pt x="55" y="3"/>
                        </a:moveTo>
                        <a:cubicBezTo>
                          <a:pt x="55" y="3"/>
                          <a:pt x="55" y="3"/>
                          <a:pt x="55" y="3"/>
                        </a:cubicBezTo>
                        <a:cubicBezTo>
                          <a:pt x="55" y="4"/>
                          <a:pt x="55" y="4"/>
                          <a:pt x="55" y="4"/>
                        </a:cubicBezTo>
                        <a:lnTo>
                          <a:pt x="55" y="3"/>
                        </a:lnTo>
                        <a:close/>
                        <a:moveTo>
                          <a:pt x="56" y="4"/>
                        </a:moveTo>
                        <a:cubicBezTo>
                          <a:pt x="56" y="4"/>
                          <a:pt x="56" y="4"/>
                          <a:pt x="56" y="4"/>
                        </a:cubicBezTo>
                        <a:cubicBezTo>
                          <a:pt x="56" y="4"/>
                          <a:pt x="56" y="4"/>
                          <a:pt x="56" y="4"/>
                        </a:cubicBezTo>
                        <a:cubicBezTo>
                          <a:pt x="56" y="4"/>
                          <a:pt x="56" y="4"/>
                          <a:pt x="56" y="4"/>
                        </a:cubicBezTo>
                        <a:cubicBezTo>
                          <a:pt x="56" y="5"/>
                          <a:pt x="56" y="5"/>
                          <a:pt x="56" y="5"/>
                        </a:cubicBezTo>
                        <a:cubicBezTo>
                          <a:pt x="55" y="5"/>
                          <a:pt x="55" y="5"/>
                          <a:pt x="55" y="5"/>
                        </a:cubicBezTo>
                        <a:cubicBezTo>
                          <a:pt x="56" y="5"/>
                          <a:pt x="55" y="5"/>
                          <a:pt x="55" y="4"/>
                        </a:cubicBezTo>
                        <a:cubicBezTo>
                          <a:pt x="55" y="5"/>
                          <a:pt x="54" y="5"/>
                          <a:pt x="53" y="5"/>
                        </a:cubicBezTo>
                        <a:cubicBezTo>
                          <a:pt x="53" y="5"/>
                          <a:pt x="56" y="5"/>
                          <a:pt x="56" y="4"/>
                        </a:cubicBezTo>
                        <a:close/>
                        <a:moveTo>
                          <a:pt x="52" y="6"/>
                        </a:moveTo>
                        <a:cubicBezTo>
                          <a:pt x="52" y="6"/>
                          <a:pt x="51" y="6"/>
                          <a:pt x="51" y="7"/>
                        </a:cubicBezTo>
                        <a:cubicBezTo>
                          <a:pt x="51" y="7"/>
                          <a:pt x="51" y="7"/>
                          <a:pt x="50" y="7"/>
                        </a:cubicBezTo>
                        <a:cubicBezTo>
                          <a:pt x="51" y="7"/>
                          <a:pt x="51" y="6"/>
                          <a:pt x="52" y="6"/>
                        </a:cubicBezTo>
                        <a:close/>
                        <a:moveTo>
                          <a:pt x="48" y="6"/>
                        </a:moveTo>
                        <a:cubicBezTo>
                          <a:pt x="48" y="7"/>
                          <a:pt x="48" y="7"/>
                          <a:pt x="48" y="7"/>
                        </a:cubicBezTo>
                        <a:cubicBezTo>
                          <a:pt x="47" y="7"/>
                          <a:pt x="47" y="7"/>
                          <a:pt x="47" y="7"/>
                        </a:cubicBezTo>
                        <a:lnTo>
                          <a:pt x="48" y="6"/>
                        </a:lnTo>
                        <a:close/>
                        <a:moveTo>
                          <a:pt x="47" y="12"/>
                        </a:moveTo>
                        <a:cubicBezTo>
                          <a:pt x="47" y="12"/>
                          <a:pt x="47" y="12"/>
                          <a:pt x="47" y="12"/>
                        </a:cubicBezTo>
                        <a:cubicBezTo>
                          <a:pt x="47" y="12"/>
                          <a:pt x="47" y="12"/>
                          <a:pt x="47" y="12"/>
                        </a:cubicBezTo>
                        <a:cubicBezTo>
                          <a:pt x="49" y="10"/>
                          <a:pt x="49" y="10"/>
                          <a:pt x="49" y="10"/>
                        </a:cubicBezTo>
                        <a:lnTo>
                          <a:pt x="47" y="12"/>
                        </a:lnTo>
                        <a:close/>
                        <a:moveTo>
                          <a:pt x="48" y="5"/>
                        </a:moveTo>
                        <a:cubicBezTo>
                          <a:pt x="48" y="5"/>
                          <a:pt x="48" y="6"/>
                          <a:pt x="48" y="5"/>
                        </a:cubicBezTo>
                        <a:cubicBezTo>
                          <a:pt x="48" y="5"/>
                          <a:pt x="48" y="5"/>
                          <a:pt x="48" y="5"/>
                        </a:cubicBezTo>
                        <a:cubicBezTo>
                          <a:pt x="48" y="5"/>
                          <a:pt x="48" y="5"/>
                          <a:pt x="49" y="5"/>
                        </a:cubicBezTo>
                        <a:lnTo>
                          <a:pt x="48" y="5"/>
                        </a:lnTo>
                        <a:close/>
                        <a:moveTo>
                          <a:pt x="51" y="10"/>
                        </a:moveTo>
                        <a:cubicBezTo>
                          <a:pt x="51" y="9"/>
                          <a:pt x="51" y="9"/>
                          <a:pt x="51" y="9"/>
                        </a:cubicBezTo>
                        <a:cubicBezTo>
                          <a:pt x="51" y="9"/>
                          <a:pt x="50" y="10"/>
                          <a:pt x="49" y="10"/>
                        </a:cubicBezTo>
                        <a:cubicBezTo>
                          <a:pt x="49" y="10"/>
                          <a:pt x="50" y="10"/>
                          <a:pt x="50" y="9"/>
                        </a:cubicBezTo>
                        <a:cubicBezTo>
                          <a:pt x="49" y="9"/>
                          <a:pt x="50" y="9"/>
                          <a:pt x="50" y="9"/>
                        </a:cubicBezTo>
                        <a:cubicBezTo>
                          <a:pt x="50" y="9"/>
                          <a:pt x="50" y="9"/>
                          <a:pt x="50" y="9"/>
                        </a:cubicBezTo>
                        <a:cubicBezTo>
                          <a:pt x="50" y="9"/>
                          <a:pt x="50" y="9"/>
                          <a:pt x="50" y="9"/>
                        </a:cubicBezTo>
                        <a:cubicBezTo>
                          <a:pt x="50" y="9"/>
                          <a:pt x="50" y="9"/>
                          <a:pt x="50" y="9"/>
                        </a:cubicBezTo>
                        <a:cubicBezTo>
                          <a:pt x="50" y="9"/>
                          <a:pt x="50" y="9"/>
                          <a:pt x="50" y="9"/>
                        </a:cubicBezTo>
                        <a:cubicBezTo>
                          <a:pt x="51" y="9"/>
                          <a:pt x="51" y="9"/>
                          <a:pt x="51" y="9"/>
                        </a:cubicBezTo>
                        <a:cubicBezTo>
                          <a:pt x="50" y="9"/>
                          <a:pt x="50" y="9"/>
                          <a:pt x="50" y="9"/>
                        </a:cubicBezTo>
                        <a:cubicBezTo>
                          <a:pt x="52" y="8"/>
                          <a:pt x="52" y="8"/>
                          <a:pt x="52" y="8"/>
                        </a:cubicBezTo>
                        <a:cubicBezTo>
                          <a:pt x="51" y="8"/>
                          <a:pt x="51" y="8"/>
                          <a:pt x="51" y="8"/>
                        </a:cubicBezTo>
                        <a:cubicBezTo>
                          <a:pt x="51" y="9"/>
                          <a:pt x="52" y="9"/>
                          <a:pt x="52" y="9"/>
                        </a:cubicBezTo>
                        <a:lnTo>
                          <a:pt x="51" y="10"/>
                        </a:lnTo>
                        <a:close/>
                        <a:moveTo>
                          <a:pt x="54" y="8"/>
                        </a:moveTo>
                        <a:cubicBezTo>
                          <a:pt x="54" y="8"/>
                          <a:pt x="54" y="8"/>
                          <a:pt x="54" y="8"/>
                        </a:cubicBezTo>
                        <a:cubicBezTo>
                          <a:pt x="53" y="8"/>
                          <a:pt x="53" y="8"/>
                          <a:pt x="53" y="8"/>
                        </a:cubicBezTo>
                        <a:cubicBezTo>
                          <a:pt x="52" y="9"/>
                          <a:pt x="52" y="9"/>
                          <a:pt x="52" y="9"/>
                        </a:cubicBezTo>
                        <a:cubicBezTo>
                          <a:pt x="53" y="9"/>
                          <a:pt x="52" y="8"/>
                          <a:pt x="52" y="8"/>
                        </a:cubicBezTo>
                        <a:cubicBezTo>
                          <a:pt x="52" y="8"/>
                          <a:pt x="52" y="8"/>
                          <a:pt x="52" y="8"/>
                        </a:cubicBezTo>
                        <a:cubicBezTo>
                          <a:pt x="53" y="7"/>
                          <a:pt x="53" y="7"/>
                          <a:pt x="53" y="7"/>
                        </a:cubicBezTo>
                        <a:cubicBezTo>
                          <a:pt x="52" y="8"/>
                          <a:pt x="52" y="8"/>
                          <a:pt x="52" y="8"/>
                        </a:cubicBezTo>
                        <a:cubicBezTo>
                          <a:pt x="53" y="8"/>
                          <a:pt x="54" y="7"/>
                          <a:pt x="55" y="7"/>
                        </a:cubicBezTo>
                        <a:cubicBezTo>
                          <a:pt x="55" y="7"/>
                          <a:pt x="54" y="8"/>
                          <a:pt x="54" y="8"/>
                        </a:cubicBezTo>
                        <a:close/>
                        <a:moveTo>
                          <a:pt x="55" y="7"/>
                        </a:moveTo>
                        <a:cubicBezTo>
                          <a:pt x="54" y="7"/>
                          <a:pt x="54" y="7"/>
                          <a:pt x="54" y="7"/>
                        </a:cubicBezTo>
                        <a:cubicBezTo>
                          <a:pt x="54" y="6"/>
                          <a:pt x="54" y="6"/>
                          <a:pt x="54" y="6"/>
                        </a:cubicBezTo>
                        <a:cubicBezTo>
                          <a:pt x="55" y="6"/>
                          <a:pt x="55" y="6"/>
                          <a:pt x="55" y="6"/>
                        </a:cubicBezTo>
                        <a:cubicBezTo>
                          <a:pt x="55" y="6"/>
                          <a:pt x="55" y="6"/>
                          <a:pt x="55" y="7"/>
                        </a:cubicBezTo>
                        <a:close/>
                        <a:moveTo>
                          <a:pt x="56" y="6"/>
                        </a:moveTo>
                        <a:cubicBezTo>
                          <a:pt x="56" y="7"/>
                          <a:pt x="56" y="7"/>
                          <a:pt x="56" y="7"/>
                        </a:cubicBezTo>
                        <a:cubicBezTo>
                          <a:pt x="56" y="7"/>
                          <a:pt x="56" y="7"/>
                          <a:pt x="56" y="7"/>
                        </a:cubicBezTo>
                        <a:cubicBezTo>
                          <a:pt x="55" y="8"/>
                          <a:pt x="56" y="7"/>
                          <a:pt x="55" y="7"/>
                        </a:cubicBezTo>
                        <a:cubicBezTo>
                          <a:pt x="55" y="5"/>
                          <a:pt x="57" y="7"/>
                          <a:pt x="57" y="5"/>
                        </a:cubicBezTo>
                        <a:cubicBezTo>
                          <a:pt x="57" y="6"/>
                          <a:pt x="57" y="7"/>
                          <a:pt x="56" y="6"/>
                        </a:cubicBezTo>
                        <a:close/>
                        <a:moveTo>
                          <a:pt x="58" y="7"/>
                        </a:moveTo>
                        <a:cubicBezTo>
                          <a:pt x="58" y="7"/>
                          <a:pt x="58" y="7"/>
                          <a:pt x="58" y="7"/>
                        </a:cubicBezTo>
                        <a:cubicBezTo>
                          <a:pt x="58" y="7"/>
                          <a:pt x="58" y="7"/>
                          <a:pt x="58" y="7"/>
                        </a:cubicBezTo>
                        <a:cubicBezTo>
                          <a:pt x="59" y="7"/>
                          <a:pt x="59" y="7"/>
                          <a:pt x="59" y="7"/>
                        </a:cubicBezTo>
                        <a:cubicBezTo>
                          <a:pt x="58" y="7"/>
                          <a:pt x="58" y="7"/>
                          <a:pt x="58" y="7"/>
                        </a:cubicBezTo>
                        <a:close/>
                        <a:moveTo>
                          <a:pt x="57" y="6"/>
                        </a:moveTo>
                        <a:cubicBezTo>
                          <a:pt x="58" y="6"/>
                          <a:pt x="59" y="6"/>
                          <a:pt x="60" y="5"/>
                        </a:cubicBezTo>
                        <a:cubicBezTo>
                          <a:pt x="59" y="6"/>
                          <a:pt x="58" y="6"/>
                          <a:pt x="57" y="6"/>
                        </a:cubicBezTo>
                        <a:close/>
                        <a:moveTo>
                          <a:pt x="60" y="5"/>
                        </a:moveTo>
                        <a:cubicBezTo>
                          <a:pt x="61" y="4"/>
                          <a:pt x="62" y="4"/>
                          <a:pt x="63" y="4"/>
                        </a:cubicBezTo>
                        <a:cubicBezTo>
                          <a:pt x="62" y="5"/>
                          <a:pt x="61" y="4"/>
                          <a:pt x="60" y="5"/>
                        </a:cubicBezTo>
                        <a:close/>
                      </a:path>
                    </a:pathLst>
                  </a:custGeom>
                  <a:solidFill>
                    <a:srgbClr val="D32F2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1119" name="文本框 5"/>
                <p:cNvSpPr txBox="1">
                  <a:spLocks noChangeArrowheads="1"/>
                </p:cNvSpPr>
                <p:nvPr/>
              </p:nvSpPr>
              <p:spPr bwMode="auto">
                <a:xfrm>
                  <a:off x="1668138" y="1979050"/>
                  <a:ext cx="484868" cy="646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3600" b="1">
                      <a:latin typeface="华文行楷" pitchFamily="2" charset="-122"/>
                      <a:ea typeface="华文行楷" pitchFamily="2" charset="-122"/>
                    </a:rPr>
                    <a:t>壹</a:t>
                  </a:r>
                </a:p>
              </p:txBody>
            </p:sp>
          </p:grpSp>
          <p:grpSp>
            <p:nvGrpSpPr>
              <p:cNvPr id="31105" name="组合 91"/>
              <p:cNvGrpSpPr>
                <a:grpSpLocks/>
              </p:cNvGrpSpPr>
              <p:nvPr/>
            </p:nvGrpSpPr>
            <p:grpSpPr bwMode="auto">
              <a:xfrm>
                <a:off x="1938220" y="2322241"/>
                <a:ext cx="2835379" cy="1563316"/>
                <a:chOff x="1442991" y="2250644"/>
                <a:chExt cx="2835379" cy="1563316"/>
              </a:xfrm>
            </p:grpSpPr>
            <p:grpSp>
              <p:nvGrpSpPr>
                <p:cNvPr id="31106" name="Group 63"/>
                <p:cNvGrpSpPr>
                  <a:grpSpLocks/>
                </p:cNvGrpSpPr>
                <p:nvPr/>
              </p:nvGrpSpPr>
              <p:grpSpPr bwMode="auto">
                <a:xfrm>
                  <a:off x="1442991" y="2250644"/>
                  <a:ext cx="2835379" cy="1498785"/>
                  <a:chOff x="2700" y="9327"/>
                  <a:chExt cx="2580" cy="1440"/>
                </a:xfrm>
              </p:grpSpPr>
              <p:sp>
                <p:nvSpPr>
                  <p:cNvPr id="31115" name="Line 67"/>
                  <p:cNvSpPr>
                    <a:spLocks noChangeShapeType="1"/>
                  </p:cNvSpPr>
                  <p:nvPr/>
                </p:nvSpPr>
                <p:spPr bwMode="auto">
                  <a:xfrm>
                    <a:off x="3480" y="10041"/>
                    <a:ext cx="1800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 type="arrow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1116" name="Oval 66"/>
                  <p:cNvSpPr>
                    <a:spLocks noChangeArrowheads="1"/>
                  </p:cNvSpPr>
                  <p:nvPr/>
                </p:nvSpPr>
                <p:spPr bwMode="auto">
                  <a:xfrm>
                    <a:off x="2700" y="9327"/>
                    <a:ext cx="1440" cy="1440"/>
                  </a:xfrm>
                  <a:prstGeom prst="ellipse">
                    <a:avLst/>
                  </a:prstGeom>
                  <a:noFill/>
                  <a:ln w="9525">
                    <a:solidFill>
                      <a:srgbClr val="000000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 sz="2800" b="1">
                      <a:solidFill>
                        <a:srgbClr val="0000FF"/>
                      </a:solidFill>
                      <a:latin typeface="Calibri" pitchFamily="34" charset="0"/>
                    </a:endParaRPr>
                  </a:p>
                </p:txBody>
              </p:sp>
              <p:sp>
                <p:nvSpPr>
                  <p:cNvPr id="31117" name="Text Box 6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105" y="9714"/>
                    <a:ext cx="168" cy="50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none">
                    <a:spAutoFit/>
                  </a:bodyPr>
                  <a:lstStyle/>
                  <a:p>
                    <a:endParaRPr lang="zh-CN" altLang="en-US" sz="2800" b="1">
                      <a:solidFill>
                        <a:srgbClr val="0000FF"/>
                      </a:solidFill>
                      <a:latin typeface="Times New Roman" pitchFamily="18" charset="0"/>
                    </a:endParaRPr>
                  </a:p>
                </p:txBody>
              </p:sp>
            </p:grpSp>
            <p:sp>
              <p:nvSpPr>
                <p:cNvPr id="31107" name="Freeform 62"/>
                <p:cNvSpPr>
                  <a:spLocks/>
                </p:cNvSpPr>
                <p:nvPr/>
              </p:nvSpPr>
              <p:spPr bwMode="auto">
                <a:xfrm>
                  <a:off x="2992559" y="3340385"/>
                  <a:ext cx="230787" cy="259165"/>
                </a:xfrm>
                <a:custGeom>
                  <a:avLst/>
                  <a:gdLst>
                    <a:gd name="T0" fmla="*/ 0 w 210"/>
                    <a:gd name="T1" fmla="*/ 259165 h 249"/>
                    <a:gd name="T2" fmla="*/ 131878 w 210"/>
                    <a:gd name="T3" fmla="*/ 156124 h 249"/>
                    <a:gd name="T4" fmla="*/ 230787 w 210"/>
                    <a:gd name="T5" fmla="*/ 0 h 249"/>
                    <a:gd name="T6" fmla="*/ 0 60000 65536"/>
                    <a:gd name="T7" fmla="*/ 0 60000 65536"/>
                    <a:gd name="T8" fmla="*/ 0 60000 65536"/>
                    <a:gd name="T9" fmla="*/ 0 w 210"/>
                    <a:gd name="T10" fmla="*/ 0 h 249"/>
                    <a:gd name="T11" fmla="*/ 210 w 210"/>
                    <a:gd name="T12" fmla="*/ 249 h 24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0" h="249">
                      <a:moveTo>
                        <a:pt x="0" y="249"/>
                      </a:moveTo>
                      <a:cubicBezTo>
                        <a:pt x="42" y="220"/>
                        <a:pt x="85" y="191"/>
                        <a:pt x="120" y="150"/>
                      </a:cubicBezTo>
                      <a:cubicBezTo>
                        <a:pt x="155" y="109"/>
                        <a:pt x="182" y="54"/>
                        <a:pt x="210" y="0"/>
                      </a:cubicBez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108" name="Text Box 60"/>
                <p:cNvSpPr txBox="1">
                  <a:spLocks noChangeArrowheads="1"/>
                </p:cNvSpPr>
                <p:nvPr/>
              </p:nvSpPr>
              <p:spPr bwMode="auto">
                <a:xfrm>
                  <a:off x="3107952" y="3290426"/>
                  <a:ext cx="184629" cy="5235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endParaRPr lang="zh-CN" altLang="en-US" sz="2800" b="1">
                    <a:solidFill>
                      <a:srgbClr val="0000FF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31109" name="Text Box 58"/>
                <p:cNvSpPr txBox="1">
                  <a:spLocks noChangeArrowheads="1"/>
                </p:cNvSpPr>
                <p:nvPr/>
              </p:nvSpPr>
              <p:spPr bwMode="auto">
                <a:xfrm>
                  <a:off x="2181508" y="2733586"/>
                  <a:ext cx="923146" cy="9513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 altLang="zh-CN" sz="2800" b="1">
                      <a:solidFill>
                        <a:srgbClr val="0000FF"/>
                      </a:solidFill>
                      <a:latin typeface="Times New Roman" pitchFamily="18" charset="0"/>
                    </a:rPr>
                    <a:t> </a:t>
                  </a:r>
                </a:p>
              </p:txBody>
            </p:sp>
            <p:sp>
              <p:nvSpPr>
                <p:cNvPr id="31110" name="Text Box 56"/>
                <p:cNvSpPr txBox="1">
                  <a:spLocks noChangeArrowheads="1"/>
                </p:cNvSpPr>
                <p:nvPr/>
              </p:nvSpPr>
              <p:spPr bwMode="auto">
                <a:xfrm>
                  <a:off x="2056224" y="2345359"/>
                  <a:ext cx="184629" cy="5235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endParaRPr lang="zh-CN" altLang="en-US" sz="2800" b="1">
                    <a:solidFill>
                      <a:srgbClr val="0000FF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31111" name="Text Box 55"/>
                <p:cNvSpPr txBox="1">
                  <a:spLocks noChangeArrowheads="1"/>
                </p:cNvSpPr>
                <p:nvPr/>
              </p:nvSpPr>
              <p:spPr bwMode="auto">
                <a:xfrm>
                  <a:off x="2548569" y="2708606"/>
                  <a:ext cx="613233" cy="5349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 altLang="zh-CN" sz="2800" b="1">
                      <a:solidFill>
                        <a:srgbClr val="0000FF"/>
                      </a:solidFill>
                      <a:latin typeface="Times New Roman" pitchFamily="18" charset="0"/>
                    </a:rPr>
                    <a:t>·</a:t>
                  </a:r>
                </a:p>
              </p:txBody>
            </p:sp>
            <p:sp>
              <p:nvSpPr>
                <p:cNvPr id="31112" name="Line 54"/>
                <p:cNvSpPr>
                  <a:spLocks noChangeShapeType="1"/>
                </p:cNvSpPr>
                <p:nvPr/>
              </p:nvSpPr>
              <p:spPr bwMode="auto">
                <a:xfrm flipV="1">
                  <a:off x="2316683" y="2375543"/>
                  <a:ext cx="362665" cy="602636"/>
                </a:xfrm>
                <a:prstGeom prst="line">
                  <a:avLst/>
                </a:prstGeom>
                <a:noFill/>
                <a:ln w="9525">
                  <a:solidFill>
                    <a:srgbClr val="000000"/>
                  </a:solidFill>
                  <a:round/>
                  <a:headEnd/>
                  <a:tailEnd type="arrow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113" name="Text Box 52"/>
                <p:cNvSpPr txBox="1">
                  <a:spLocks noChangeArrowheads="1"/>
                </p:cNvSpPr>
                <p:nvPr/>
              </p:nvSpPr>
              <p:spPr bwMode="auto">
                <a:xfrm>
                  <a:off x="4064068" y="2612850"/>
                  <a:ext cx="184629" cy="52353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endParaRPr lang="zh-CN" altLang="en-US" sz="2800" b="1">
                    <a:solidFill>
                      <a:srgbClr val="0000FF"/>
                    </a:solidFill>
                    <a:latin typeface="Times New Roman" pitchFamily="18" charset="0"/>
                  </a:endParaRPr>
                </a:p>
              </p:txBody>
            </p:sp>
            <p:sp>
              <p:nvSpPr>
                <p:cNvPr id="31114" name="Rectangle 104"/>
                <p:cNvSpPr>
                  <a:spLocks noChangeArrowheads="1"/>
                </p:cNvSpPr>
                <p:nvPr/>
              </p:nvSpPr>
              <p:spPr bwMode="auto">
                <a:xfrm>
                  <a:off x="3428855" y="2616019"/>
                  <a:ext cx="0" cy="0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sz="2800" b="1">
                    <a:solidFill>
                      <a:srgbClr val="0000FF"/>
                    </a:solidFill>
                    <a:latin typeface="Calibri" pitchFamily="34" charset="0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矩形 106"/>
                <p:cNvSpPr/>
                <p:nvPr/>
              </p:nvSpPr>
              <p:spPr>
                <a:xfrm>
                  <a:off x="2919771" y="3064310"/>
                  <a:ext cx="515205" cy="8989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num>
                          <m:den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矩形 10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9771" y="3064310"/>
                  <a:ext cx="515205" cy="898964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矩形 109"/>
                <p:cNvSpPr/>
                <p:nvPr/>
              </p:nvSpPr>
              <p:spPr>
                <a:xfrm>
                  <a:off x="3510895" y="3360950"/>
                  <a:ext cx="55322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矩形 10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0895" y="3360950"/>
                  <a:ext cx="553228" cy="52322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矩形 115"/>
                <p:cNvSpPr/>
                <p:nvPr/>
              </p:nvSpPr>
              <p:spPr>
                <a:xfrm>
                  <a:off x="2579364" y="2399795"/>
                  <a:ext cx="51520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16" name="矩形 1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9364" y="2399795"/>
                  <a:ext cx="515206" cy="52322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1" name="矩形 120"/>
                <p:cNvSpPr/>
                <p:nvPr/>
              </p:nvSpPr>
              <p:spPr>
                <a:xfrm>
                  <a:off x="4425054" y="2577298"/>
                  <a:ext cx="48571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21" name="矩形 1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5054" y="2577298"/>
                  <a:ext cx="485710" cy="52322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矩形 124"/>
                <p:cNvSpPr/>
                <p:nvPr/>
              </p:nvSpPr>
              <p:spPr>
                <a:xfrm>
                  <a:off x="2377807" y="2841906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25" name="矩形 1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77807" y="2841906"/>
                  <a:ext cx="534890" cy="52322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组合 32"/>
          <p:cNvGrpSpPr>
            <a:grpSpLocks/>
          </p:cNvGrpSpPr>
          <p:nvPr/>
        </p:nvGrpSpPr>
        <p:grpSpPr bwMode="auto">
          <a:xfrm>
            <a:off x="5375701" y="5097245"/>
            <a:ext cx="822325" cy="822325"/>
            <a:chOff x="2265529" y="2033517"/>
            <a:chExt cx="821667" cy="821667"/>
          </a:xfrm>
        </p:grpSpPr>
        <p:sp>
          <p:nvSpPr>
            <p:cNvPr id="34" name="椭圆 33"/>
            <p:cNvSpPr/>
            <p:nvPr/>
          </p:nvSpPr>
          <p:spPr>
            <a:xfrm>
              <a:off x="2265529" y="2033517"/>
              <a:ext cx="821667" cy="821667"/>
            </a:xfrm>
            <a:prstGeom prst="ellipse">
              <a:avLst/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31052" name="文本框 34"/>
            <p:cNvSpPr txBox="1">
              <a:spLocks noChangeArrowheads="1"/>
            </p:cNvSpPr>
            <p:nvPr/>
          </p:nvSpPr>
          <p:spPr bwMode="auto">
            <a:xfrm>
              <a:off x="2305335" y="2152557"/>
              <a:ext cx="705661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34941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2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>
            <a:grpSpLocks/>
          </p:cNvGrpSpPr>
          <p:nvPr/>
        </p:nvGrpSpPr>
        <p:grpSpPr bwMode="auto">
          <a:xfrm>
            <a:off x="1719263" y="582613"/>
            <a:ext cx="9147175" cy="1384300"/>
            <a:chOff x="772016" y="664809"/>
            <a:chExt cx="9145826" cy="1384995"/>
          </a:xfrm>
        </p:grpSpPr>
        <p:sp>
          <p:nvSpPr>
            <p:cNvPr id="34" name="任意多边形 33"/>
            <p:cNvSpPr/>
            <p:nvPr/>
          </p:nvSpPr>
          <p:spPr>
            <a:xfrm>
              <a:off x="772016" y="748988"/>
              <a:ext cx="161901" cy="370074"/>
            </a:xfrm>
            <a:custGeom>
              <a:avLst/>
              <a:gdLst>
                <a:gd name="connsiteX0" fmla="*/ 0 w 552450"/>
                <a:gd name="connsiteY0" fmla="*/ 0 h 1695450"/>
                <a:gd name="connsiteX1" fmla="*/ 552450 w 552450"/>
                <a:gd name="connsiteY1" fmla="*/ 0 h 1695450"/>
                <a:gd name="connsiteX2" fmla="*/ 552450 w 552450"/>
                <a:gd name="connsiteY2" fmla="*/ 209830 h 1695450"/>
                <a:gd name="connsiteX3" fmla="*/ 533156 w 552450"/>
                <a:gd name="connsiteY3" fmla="*/ 215819 h 1695450"/>
                <a:gd name="connsiteX4" fmla="*/ 114300 w 552450"/>
                <a:gd name="connsiteY4" fmla="*/ 847725 h 1695450"/>
                <a:gd name="connsiteX5" fmla="*/ 533156 w 552450"/>
                <a:gd name="connsiteY5" fmla="*/ 1479631 h 1695450"/>
                <a:gd name="connsiteX6" fmla="*/ 552450 w 552450"/>
                <a:gd name="connsiteY6" fmla="*/ 1485620 h 1695450"/>
                <a:gd name="connsiteX7" fmla="*/ 552450 w 552450"/>
                <a:gd name="connsiteY7" fmla="*/ 1695450 h 1695450"/>
                <a:gd name="connsiteX8" fmla="*/ 0 w 552450"/>
                <a:gd name="connsiteY8" fmla="*/ 1695450 h 1695450"/>
                <a:gd name="connsiteX9" fmla="*/ 0 w 552450"/>
                <a:gd name="connsiteY9" fmla="*/ 0 h 169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2450" h="1695450">
                  <a:moveTo>
                    <a:pt x="0" y="0"/>
                  </a:moveTo>
                  <a:lnTo>
                    <a:pt x="552450" y="0"/>
                  </a:lnTo>
                  <a:lnTo>
                    <a:pt x="552450" y="209830"/>
                  </a:lnTo>
                  <a:lnTo>
                    <a:pt x="533156" y="215819"/>
                  </a:lnTo>
                  <a:cubicBezTo>
                    <a:pt x="287012" y="319929"/>
                    <a:pt x="114300" y="563657"/>
                    <a:pt x="114300" y="847725"/>
                  </a:cubicBezTo>
                  <a:cubicBezTo>
                    <a:pt x="114300" y="1131793"/>
                    <a:pt x="287012" y="1375522"/>
                    <a:pt x="533156" y="1479631"/>
                  </a:cubicBezTo>
                  <a:lnTo>
                    <a:pt x="552450" y="1485620"/>
                  </a:lnTo>
                  <a:lnTo>
                    <a:pt x="552450" y="1695450"/>
                  </a:lnTo>
                  <a:lnTo>
                    <a:pt x="0" y="1695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>
                <a:solidFill>
                  <a:srgbClr val="0000FF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78" name="文本框 34"/>
                <p:cNvSpPr txBox="1">
                  <a:spLocks noChangeArrowheads="1"/>
                </p:cNvSpPr>
                <p:nvPr/>
              </p:nvSpPr>
              <p:spPr bwMode="auto">
                <a:xfrm>
                  <a:off x="852723" y="664809"/>
                  <a:ext cx="9065119" cy="138499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kumimoji="1" lang="en-US" altLang="zh-CN" sz="2800" b="1" dirty="0">
                      <a:solidFill>
                        <a:srgbClr val="FF0000"/>
                      </a:solidFill>
                      <a:latin typeface="楷体" pitchFamily="49" charset="-122"/>
                      <a:ea typeface="楷体" pitchFamily="49" charset="-122"/>
                    </a:rPr>
                    <a:t>0804</a:t>
                  </a:r>
                  <a:r>
                    <a:rPr lang="zh-CN" altLang="en-US" sz="2800" b="1" dirty="0">
                      <a:solidFill>
                        <a:srgbClr val="0000FF"/>
                      </a:solidFill>
                      <a:latin typeface="楷体" pitchFamily="49" charset="-122"/>
                      <a:ea typeface="楷体" pitchFamily="49" charset="-122"/>
                    </a:rPr>
                    <a:t>一质点作谐振动，周期为</a:t>
                  </a:r>
                  <a14:m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a14:m>
                  <a:r>
                    <a:rPr lang="zh-CN" altLang="en-US" sz="2800" b="1" dirty="0">
                      <a:solidFill>
                        <a:srgbClr val="0000FF"/>
                      </a:solidFill>
                      <a:latin typeface="楷体" pitchFamily="49" charset="-122"/>
                      <a:ea typeface="楷体" pitchFamily="49" charset="-122"/>
                    </a:rPr>
                    <a:t>，当它由平衡位置向</a:t>
                  </a:r>
                  <a14:m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zh-CN" altLang="en-US" sz="2800" b="1" dirty="0">
                      <a:solidFill>
                        <a:srgbClr val="0000FF"/>
                      </a:solidFill>
                      <a:latin typeface="楷体" pitchFamily="49" charset="-122"/>
                      <a:ea typeface="楷体" pitchFamily="49" charset="-122"/>
                    </a:rPr>
                    <a:t>轴正方向运动时，从二分之一最大位移处到最大位移处这段路程所需要的时间为</a:t>
                  </a:r>
                </a:p>
              </p:txBody>
            </p:sp>
          </mc:Choice>
          <mc:Fallback xmlns="">
            <p:sp>
              <p:nvSpPr>
                <p:cNvPr id="20878" name="文本框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52723" y="664809"/>
                  <a:ext cx="9065119" cy="1384995"/>
                </a:xfrm>
                <a:prstGeom prst="rect">
                  <a:avLst/>
                </a:prstGeom>
                <a:blipFill>
                  <a:blip r:embed="rId2"/>
                  <a:stretch>
                    <a:fillRect l="-1344" t="-5727" b="-11454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任意多边形 35"/>
            <p:cNvSpPr/>
            <p:nvPr/>
          </p:nvSpPr>
          <p:spPr>
            <a:xfrm flipH="1">
              <a:off x="4526618" y="1611434"/>
              <a:ext cx="138093" cy="357366"/>
            </a:xfrm>
            <a:custGeom>
              <a:avLst/>
              <a:gdLst>
                <a:gd name="connsiteX0" fmla="*/ 0 w 552450"/>
                <a:gd name="connsiteY0" fmla="*/ 0 h 1695450"/>
                <a:gd name="connsiteX1" fmla="*/ 552450 w 552450"/>
                <a:gd name="connsiteY1" fmla="*/ 0 h 1695450"/>
                <a:gd name="connsiteX2" fmla="*/ 552450 w 552450"/>
                <a:gd name="connsiteY2" fmla="*/ 209830 h 1695450"/>
                <a:gd name="connsiteX3" fmla="*/ 533156 w 552450"/>
                <a:gd name="connsiteY3" fmla="*/ 215819 h 1695450"/>
                <a:gd name="connsiteX4" fmla="*/ 114300 w 552450"/>
                <a:gd name="connsiteY4" fmla="*/ 847725 h 1695450"/>
                <a:gd name="connsiteX5" fmla="*/ 533156 w 552450"/>
                <a:gd name="connsiteY5" fmla="*/ 1479631 h 1695450"/>
                <a:gd name="connsiteX6" fmla="*/ 552450 w 552450"/>
                <a:gd name="connsiteY6" fmla="*/ 1485620 h 1695450"/>
                <a:gd name="connsiteX7" fmla="*/ 552450 w 552450"/>
                <a:gd name="connsiteY7" fmla="*/ 1695450 h 1695450"/>
                <a:gd name="connsiteX8" fmla="*/ 0 w 552450"/>
                <a:gd name="connsiteY8" fmla="*/ 1695450 h 1695450"/>
                <a:gd name="connsiteX9" fmla="*/ 0 w 552450"/>
                <a:gd name="connsiteY9" fmla="*/ 0 h 169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2450" h="1695450">
                  <a:moveTo>
                    <a:pt x="0" y="0"/>
                  </a:moveTo>
                  <a:lnTo>
                    <a:pt x="552450" y="0"/>
                  </a:lnTo>
                  <a:lnTo>
                    <a:pt x="552450" y="209830"/>
                  </a:lnTo>
                  <a:lnTo>
                    <a:pt x="533156" y="215819"/>
                  </a:lnTo>
                  <a:cubicBezTo>
                    <a:pt x="287012" y="319929"/>
                    <a:pt x="114300" y="563657"/>
                    <a:pt x="114300" y="847725"/>
                  </a:cubicBezTo>
                  <a:cubicBezTo>
                    <a:pt x="114300" y="1131793"/>
                    <a:pt x="287012" y="1375522"/>
                    <a:pt x="533156" y="1479631"/>
                  </a:cubicBezTo>
                  <a:lnTo>
                    <a:pt x="552450" y="1485620"/>
                  </a:lnTo>
                  <a:lnTo>
                    <a:pt x="552450" y="1695450"/>
                  </a:lnTo>
                  <a:lnTo>
                    <a:pt x="0" y="1695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>
                <a:solidFill>
                  <a:srgbClr val="0000FF"/>
                </a:solidFill>
              </a:endParaRPr>
            </a:p>
          </p:txBody>
        </p:sp>
      </p:grpSp>
      <p:grpSp>
        <p:nvGrpSpPr>
          <p:cNvPr id="41" name="组合 40"/>
          <p:cNvGrpSpPr>
            <a:grpSpLocks/>
          </p:cNvGrpSpPr>
          <p:nvPr/>
        </p:nvGrpSpPr>
        <p:grpSpPr bwMode="auto">
          <a:xfrm>
            <a:off x="434975" y="460375"/>
            <a:ext cx="1103313" cy="1103313"/>
            <a:chOff x="1161143" y="1538514"/>
            <a:chExt cx="1103086" cy="1103086"/>
          </a:xfrm>
        </p:grpSpPr>
        <p:sp>
          <p:nvSpPr>
            <p:cNvPr id="42" name="圆角矩形 41"/>
            <p:cNvSpPr/>
            <p:nvPr/>
          </p:nvSpPr>
          <p:spPr>
            <a:xfrm>
              <a:off x="1161143" y="1538514"/>
              <a:ext cx="1103086" cy="1103086"/>
            </a:xfrm>
            <a:prstGeom prst="roundRect">
              <a:avLst>
                <a:gd name="adj" fmla="val 5729"/>
              </a:avLst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20876" name="文本框 42"/>
            <p:cNvSpPr txBox="1">
              <a:spLocks noChangeArrowheads="1"/>
            </p:cNvSpPr>
            <p:nvPr/>
          </p:nvSpPr>
          <p:spPr bwMode="auto">
            <a:xfrm>
              <a:off x="1342571" y="1660044"/>
              <a:ext cx="74022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800" b="1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题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157692" y="1973263"/>
            <a:ext cx="3606175" cy="2819400"/>
            <a:chOff x="1157692" y="1973263"/>
            <a:chExt cx="3606175" cy="2819400"/>
          </a:xfrm>
        </p:grpSpPr>
        <p:grpSp>
          <p:nvGrpSpPr>
            <p:cNvPr id="60" name="Group 5"/>
            <p:cNvGrpSpPr>
              <a:grpSpLocks/>
            </p:cNvGrpSpPr>
            <p:nvPr/>
          </p:nvGrpSpPr>
          <p:grpSpPr bwMode="auto">
            <a:xfrm>
              <a:off x="1341438" y="1973263"/>
              <a:ext cx="3284538" cy="2819400"/>
              <a:chOff x="3259" y="2016"/>
              <a:chExt cx="2069" cy="1776"/>
            </a:xfrm>
          </p:grpSpPr>
          <p:grpSp>
            <p:nvGrpSpPr>
              <p:cNvPr id="20862" name="Group 6"/>
              <p:cNvGrpSpPr>
                <a:grpSpLocks/>
              </p:cNvGrpSpPr>
              <p:nvPr/>
            </p:nvGrpSpPr>
            <p:grpSpPr bwMode="auto">
              <a:xfrm>
                <a:off x="3259" y="2016"/>
                <a:ext cx="2069" cy="1776"/>
                <a:chOff x="3403" y="2064"/>
                <a:chExt cx="2069" cy="1776"/>
              </a:xfrm>
            </p:grpSpPr>
            <p:sp>
              <p:nvSpPr>
                <p:cNvPr id="20872" name="Oval 7"/>
                <p:cNvSpPr>
                  <a:spLocks noChangeArrowheads="1"/>
                </p:cNvSpPr>
                <p:nvPr/>
              </p:nvSpPr>
              <p:spPr bwMode="auto">
                <a:xfrm>
                  <a:off x="3706" y="2324"/>
                  <a:ext cx="1254" cy="1256"/>
                </a:xfrm>
                <a:prstGeom prst="ellipse">
                  <a:avLst/>
                </a:prstGeom>
                <a:noFill/>
                <a:ln w="28575">
                  <a:solidFill>
                    <a:srgbClr val="3333FF"/>
                  </a:solidFill>
                  <a:prstDash val="dash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 b="1">
                    <a:latin typeface="等线" pitchFamily="2" charset="-122"/>
                    <a:ea typeface="等线" pitchFamily="2" charset="-122"/>
                  </a:endParaRPr>
                </a:p>
              </p:txBody>
            </p:sp>
            <p:sp>
              <p:nvSpPr>
                <p:cNvPr id="20873" name="Line 8"/>
                <p:cNvSpPr>
                  <a:spLocks noChangeShapeType="1"/>
                </p:cNvSpPr>
                <p:nvPr/>
              </p:nvSpPr>
              <p:spPr bwMode="auto">
                <a:xfrm>
                  <a:off x="3403" y="2974"/>
                  <a:ext cx="2069" cy="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 type="triangl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0874" name="Line 9"/>
                <p:cNvSpPr>
                  <a:spLocks noChangeShapeType="1"/>
                </p:cNvSpPr>
                <p:nvPr/>
              </p:nvSpPr>
              <p:spPr bwMode="auto">
                <a:xfrm>
                  <a:off x="4311" y="2064"/>
                  <a:ext cx="0" cy="177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none" w="sm" len="lg"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20871" name="Line 15"/>
              <p:cNvSpPr>
                <a:spLocks noChangeShapeType="1"/>
              </p:cNvSpPr>
              <p:nvPr/>
            </p:nvSpPr>
            <p:spPr bwMode="auto">
              <a:xfrm>
                <a:off x="4176" y="2928"/>
                <a:ext cx="288" cy="528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870" name="Freeform 18"/>
              <p:cNvSpPr>
                <a:spLocks/>
              </p:cNvSpPr>
              <p:nvPr/>
            </p:nvSpPr>
            <p:spPr bwMode="auto">
              <a:xfrm rot="3154501">
                <a:off x="4796" y="3312"/>
                <a:ext cx="56" cy="240"/>
              </a:xfrm>
              <a:custGeom>
                <a:avLst/>
                <a:gdLst>
                  <a:gd name="T0" fmla="*/ 48 w 56"/>
                  <a:gd name="T1" fmla="*/ 240 h 240"/>
                  <a:gd name="T2" fmla="*/ 48 w 56"/>
                  <a:gd name="T3" fmla="*/ 144 h 240"/>
                  <a:gd name="T4" fmla="*/ 0 w 56"/>
                  <a:gd name="T5" fmla="*/ 0 h 240"/>
                  <a:gd name="T6" fmla="*/ 0 60000 65536"/>
                  <a:gd name="T7" fmla="*/ 0 60000 65536"/>
                  <a:gd name="T8" fmla="*/ 0 60000 65536"/>
                  <a:gd name="T9" fmla="*/ 0 w 56"/>
                  <a:gd name="T10" fmla="*/ 0 h 240"/>
                  <a:gd name="T11" fmla="*/ 56 w 56"/>
                  <a:gd name="T12" fmla="*/ 240 h 24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6" h="240">
                    <a:moveTo>
                      <a:pt x="48" y="240"/>
                    </a:moveTo>
                    <a:cubicBezTo>
                      <a:pt x="52" y="212"/>
                      <a:pt x="56" y="184"/>
                      <a:pt x="48" y="144"/>
                    </a:cubicBezTo>
                    <a:cubicBezTo>
                      <a:pt x="40" y="104"/>
                      <a:pt x="8" y="24"/>
                      <a:pt x="0" y="0"/>
                    </a:cubicBezTo>
                  </a:path>
                </a:pathLst>
              </a:custGeom>
              <a:noFill/>
              <a:ln w="28575" cmpd="sng">
                <a:solidFill>
                  <a:srgbClr val="FF0066"/>
                </a:solidFill>
                <a:round/>
                <a:headEnd type="none" w="med" len="med"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869" name="Freeform 22"/>
              <p:cNvSpPr>
                <a:spLocks/>
              </p:cNvSpPr>
              <p:nvPr/>
            </p:nvSpPr>
            <p:spPr bwMode="auto">
              <a:xfrm rot="3664547">
                <a:off x="4248" y="2928"/>
                <a:ext cx="144" cy="192"/>
              </a:xfrm>
              <a:custGeom>
                <a:avLst/>
                <a:gdLst>
                  <a:gd name="T0" fmla="*/ 0 w 144"/>
                  <a:gd name="T1" fmla="*/ 0 h 192"/>
                  <a:gd name="T2" fmla="*/ 96 w 144"/>
                  <a:gd name="T3" fmla="*/ 48 h 192"/>
                  <a:gd name="T4" fmla="*/ 144 w 144"/>
                  <a:gd name="T5" fmla="*/ 192 h 192"/>
                  <a:gd name="T6" fmla="*/ 0 60000 65536"/>
                  <a:gd name="T7" fmla="*/ 0 60000 65536"/>
                  <a:gd name="T8" fmla="*/ 0 60000 65536"/>
                  <a:gd name="T9" fmla="*/ 0 w 144"/>
                  <a:gd name="T10" fmla="*/ 0 h 192"/>
                  <a:gd name="T11" fmla="*/ 144 w 144"/>
                  <a:gd name="T12" fmla="*/ 192 h 1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4" h="192">
                    <a:moveTo>
                      <a:pt x="0" y="0"/>
                    </a:moveTo>
                    <a:cubicBezTo>
                      <a:pt x="36" y="8"/>
                      <a:pt x="72" y="16"/>
                      <a:pt x="96" y="48"/>
                    </a:cubicBezTo>
                    <a:cubicBezTo>
                      <a:pt x="120" y="80"/>
                      <a:pt x="136" y="168"/>
                      <a:pt x="144" y="192"/>
                    </a:cubicBezTo>
                  </a:path>
                </a:pathLst>
              </a:custGeom>
              <a:noFill/>
              <a:ln w="28575" cmpd="sng">
                <a:solidFill>
                  <a:srgbClr val="009900"/>
                </a:solidFill>
                <a:round/>
                <a:headEnd/>
                <a:tailEnd type="non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868" name="Line 24"/>
              <p:cNvSpPr>
                <a:spLocks noChangeShapeType="1"/>
              </p:cNvSpPr>
              <p:nvPr/>
            </p:nvSpPr>
            <p:spPr bwMode="auto">
              <a:xfrm>
                <a:off x="4176" y="2928"/>
                <a:ext cx="624" cy="0"/>
              </a:xfrm>
              <a:prstGeom prst="line">
                <a:avLst/>
              </a:prstGeom>
              <a:noFill/>
              <a:ln w="38100">
                <a:solidFill>
                  <a:srgbClr val="9900CC"/>
                </a:solidFill>
                <a:round/>
                <a:headEnd/>
                <a:tailEnd type="triangle" w="sm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867" name="Line 26"/>
              <p:cNvSpPr>
                <a:spLocks noChangeShapeType="1"/>
              </p:cNvSpPr>
              <p:nvPr/>
            </p:nvSpPr>
            <p:spPr bwMode="auto">
              <a:xfrm>
                <a:off x="4464" y="2352"/>
                <a:ext cx="0" cy="1104"/>
              </a:xfrm>
              <a:prstGeom prst="line">
                <a:avLst/>
              </a:prstGeom>
              <a:noFill/>
              <a:ln w="9525">
                <a:solidFill>
                  <a:srgbClr val="0000FF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矩形 64"/>
                <p:cNvSpPr/>
                <p:nvPr/>
              </p:nvSpPr>
              <p:spPr>
                <a:xfrm>
                  <a:off x="2833967" y="2880703"/>
                  <a:ext cx="89030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矩形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3967" y="2880703"/>
                  <a:ext cx="890308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矩形 65"/>
                <p:cNvSpPr/>
                <p:nvPr/>
              </p:nvSpPr>
              <p:spPr>
                <a:xfrm>
                  <a:off x="3827363" y="3895724"/>
                  <a:ext cx="55322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矩形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27363" y="3895724"/>
                  <a:ext cx="553228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矩形 66"/>
                <p:cNvSpPr/>
                <p:nvPr/>
              </p:nvSpPr>
              <p:spPr>
                <a:xfrm>
                  <a:off x="3699662" y="3337321"/>
                  <a:ext cx="51520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矩形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9662" y="3337321"/>
                  <a:ext cx="515206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矩形 67"/>
                <p:cNvSpPr/>
                <p:nvPr/>
              </p:nvSpPr>
              <p:spPr>
                <a:xfrm>
                  <a:off x="4278157" y="2952906"/>
                  <a:ext cx="48571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矩形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8157" y="2952906"/>
                  <a:ext cx="485710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矩形 68"/>
                <p:cNvSpPr/>
                <p:nvPr/>
              </p:nvSpPr>
              <p:spPr>
                <a:xfrm>
                  <a:off x="1157692" y="3316943"/>
                  <a:ext cx="78290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矩形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7692" y="3316943"/>
                  <a:ext cx="782907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矩形 69"/>
                <p:cNvSpPr/>
                <p:nvPr/>
              </p:nvSpPr>
              <p:spPr>
                <a:xfrm>
                  <a:off x="3734586" y="2878075"/>
                  <a:ext cx="690702" cy="57830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矩形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4586" y="2878075"/>
                  <a:ext cx="690702" cy="5783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矩形 70"/>
                <p:cNvSpPr/>
                <p:nvPr/>
              </p:nvSpPr>
              <p:spPr>
                <a:xfrm>
                  <a:off x="3083955" y="4188900"/>
                  <a:ext cx="696473" cy="57830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矩形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3955" y="4188900"/>
                  <a:ext cx="696473" cy="5783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矩形 71"/>
                <p:cNvSpPr/>
                <p:nvPr/>
              </p:nvSpPr>
              <p:spPr>
                <a:xfrm>
                  <a:off x="2975667" y="3447690"/>
                  <a:ext cx="74860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zh-CN" alt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矩形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5667" y="3447690"/>
                  <a:ext cx="748602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矩形 72"/>
                <p:cNvSpPr/>
                <p:nvPr/>
              </p:nvSpPr>
              <p:spPr>
                <a:xfrm>
                  <a:off x="2369717" y="3336812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矩形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9717" y="3336812"/>
                  <a:ext cx="534890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矩形 73"/>
              <p:cNvSpPr/>
              <p:nvPr/>
            </p:nvSpPr>
            <p:spPr>
              <a:xfrm>
                <a:off x="1857762" y="4875427"/>
                <a:ext cx="2642134" cy="910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/3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4" name="矩形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762" y="4875427"/>
                <a:ext cx="2642134" cy="91057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/>
              <p:cNvSpPr/>
              <p:nvPr/>
            </p:nvSpPr>
            <p:spPr>
              <a:xfrm>
                <a:off x="2369717" y="5807075"/>
                <a:ext cx="1335430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5" name="矩形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717" y="5807075"/>
                <a:ext cx="1335430" cy="89896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/>
          <p:cNvGrpSpPr/>
          <p:nvPr/>
        </p:nvGrpSpPr>
        <p:grpSpPr>
          <a:xfrm>
            <a:off x="5137150" y="2511425"/>
            <a:ext cx="6640513" cy="3336925"/>
            <a:chOff x="5137150" y="2511425"/>
            <a:chExt cx="6640513" cy="3336925"/>
          </a:xfrm>
        </p:grpSpPr>
        <p:grpSp>
          <p:nvGrpSpPr>
            <p:cNvPr id="20882" name="组合 5"/>
            <p:cNvGrpSpPr>
              <a:grpSpLocks/>
            </p:cNvGrpSpPr>
            <p:nvPr/>
          </p:nvGrpSpPr>
          <p:grpSpPr bwMode="auto">
            <a:xfrm>
              <a:off x="5137150" y="2511425"/>
              <a:ext cx="6640513" cy="3336925"/>
              <a:chOff x="1930401" y="1699031"/>
              <a:chExt cx="8331198" cy="4357448"/>
            </a:xfrm>
          </p:grpSpPr>
          <p:sp>
            <p:nvSpPr>
              <p:cNvPr id="7" name="矩形 6"/>
              <p:cNvSpPr/>
              <p:nvPr/>
            </p:nvSpPr>
            <p:spPr>
              <a:xfrm rot="2700000">
                <a:off x="2543037" y="2288564"/>
                <a:ext cx="1208560" cy="1206958"/>
              </a:xfrm>
              <a:prstGeom prst="rect">
                <a:avLst/>
              </a:prstGeom>
              <a:solidFill>
                <a:srgbClr val="A4A3A4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/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 rot="2700000" flipH="1">
                <a:off x="2960100" y="2354099"/>
                <a:ext cx="1310525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rot="2700000">
                <a:off x="2645415" y="1682619"/>
                <a:ext cx="0" cy="1430026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rot="2700000">
                <a:off x="1928482" y="3407184"/>
                <a:ext cx="1417933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 rot="2700000" flipV="1">
                <a:off x="4113282" y="1560141"/>
                <a:ext cx="0" cy="2746726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rot="255757" flipH="1" flipV="1">
                <a:off x="5049372" y="1999617"/>
                <a:ext cx="969949" cy="837492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矩形 12"/>
              <p:cNvSpPr/>
              <p:nvPr/>
            </p:nvSpPr>
            <p:spPr>
              <a:xfrm rot="2700000">
                <a:off x="4478952" y="2365265"/>
                <a:ext cx="1208559" cy="1206958"/>
              </a:xfrm>
              <a:prstGeom prst="rect">
                <a:avLst/>
              </a:prstGeom>
              <a:solidFill>
                <a:srgbClr val="A4A3A4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/>
              </a:p>
            </p:txBody>
          </p:sp>
          <p:sp>
            <p:nvSpPr>
              <p:cNvPr id="14" name="矩形 13"/>
              <p:cNvSpPr/>
              <p:nvPr/>
            </p:nvSpPr>
            <p:spPr>
              <a:xfrm rot="2700000" flipH="1" flipV="1">
                <a:off x="8461356" y="2397397"/>
                <a:ext cx="1206487" cy="1206958"/>
              </a:xfrm>
              <a:prstGeom prst="rect">
                <a:avLst/>
              </a:prstGeom>
              <a:solidFill>
                <a:srgbClr val="A4A3A4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/>
              </a:p>
            </p:txBody>
          </p:sp>
          <p:cxnSp>
            <p:nvCxnSpPr>
              <p:cNvPr id="15" name="直接连接符 14"/>
              <p:cNvCxnSpPr/>
              <p:nvPr/>
            </p:nvCxnSpPr>
            <p:spPr>
              <a:xfrm rot="2700000" flipV="1">
                <a:off x="7921374" y="3550222"/>
                <a:ext cx="1310525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 rot="2700000" flipH="1" flipV="1">
                <a:off x="9546587" y="2791674"/>
                <a:ext cx="0" cy="1430026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rot="2700000" flipH="1" flipV="1">
                <a:off x="8845586" y="2497137"/>
                <a:ext cx="1417933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 flipH="1">
                <a:off x="7096819" y="1993397"/>
                <a:ext cx="1955830" cy="1946549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 rot="255757">
                <a:off x="6160729" y="3067212"/>
                <a:ext cx="971940" cy="83542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矩形 19"/>
              <p:cNvSpPr/>
              <p:nvPr/>
            </p:nvSpPr>
            <p:spPr>
              <a:xfrm rot="2700000" flipH="1" flipV="1">
                <a:off x="6502497" y="2342462"/>
                <a:ext cx="1208560" cy="1206958"/>
              </a:xfrm>
              <a:prstGeom prst="rect">
                <a:avLst/>
              </a:prstGeom>
              <a:solidFill>
                <a:srgbClr val="A4A3A4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/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 rot="2700000" flipV="1">
                <a:off x="6915577" y="2368611"/>
                <a:ext cx="1290609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rot="255757" flipV="1">
                <a:off x="5152939" y="1852433"/>
                <a:ext cx="1878155" cy="2182871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 rot="255757">
                <a:off x="4157099" y="3110745"/>
                <a:ext cx="948040" cy="816762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900" name="文本框 27"/>
              <p:cNvSpPr txBox="1">
                <a:spLocks noChangeArrowheads="1"/>
              </p:cNvSpPr>
              <p:nvPr/>
            </p:nvSpPr>
            <p:spPr bwMode="auto">
              <a:xfrm>
                <a:off x="2841347" y="2430303"/>
                <a:ext cx="611704" cy="9246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40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壹</a:t>
                </a:r>
              </a:p>
            </p:txBody>
          </p:sp>
          <p:sp>
            <p:nvSpPr>
              <p:cNvPr id="20901" name="文本框 28"/>
              <p:cNvSpPr txBox="1">
                <a:spLocks noChangeArrowheads="1"/>
              </p:cNvSpPr>
              <p:nvPr/>
            </p:nvSpPr>
            <p:spPr bwMode="auto">
              <a:xfrm>
                <a:off x="4799034" y="2430303"/>
                <a:ext cx="611704" cy="9246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4000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贰</a:t>
                </a:r>
              </a:p>
            </p:txBody>
          </p:sp>
          <p:sp>
            <p:nvSpPr>
              <p:cNvPr id="20902" name="文本框 29"/>
              <p:cNvSpPr txBox="1">
                <a:spLocks noChangeArrowheads="1"/>
              </p:cNvSpPr>
              <p:nvPr/>
            </p:nvSpPr>
            <p:spPr bwMode="auto">
              <a:xfrm>
                <a:off x="6802045" y="2459330"/>
                <a:ext cx="611704" cy="9246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4000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叁</a:t>
                </a:r>
              </a:p>
            </p:txBody>
          </p:sp>
          <p:sp>
            <p:nvSpPr>
              <p:cNvPr id="20903" name="文本框 30"/>
              <p:cNvSpPr txBox="1">
                <a:spLocks noChangeArrowheads="1"/>
              </p:cNvSpPr>
              <p:nvPr/>
            </p:nvSpPr>
            <p:spPr bwMode="auto">
              <a:xfrm>
                <a:off x="8768538" y="2517386"/>
                <a:ext cx="611704" cy="9246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4000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肆</a:t>
                </a: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2081769" y="6002581"/>
                <a:ext cx="8020496" cy="53898"/>
              </a:xfrm>
              <a:prstGeom prst="rect">
                <a:avLst/>
              </a:prstGeom>
              <a:solidFill>
                <a:srgbClr val="D32F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矩形 75"/>
                <p:cNvSpPr/>
                <p:nvPr/>
              </p:nvSpPr>
              <p:spPr>
                <a:xfrm>
                  <a:off x="8987520" y="4517398"/>
                  <a:ext cx="505138" cy="8989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矩形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87520" y="4517398"/>
                  <a:ext cx="505138" cy="89896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矩形 76"/>
                <p:cNvSpPr/>
                <p:nvPr/>
              </p:nvSpPr>
              <p:spPr>
                <a:xfrm>
                  <a:off x="5806314" y="4518809"/>
                  <a:ext cx="505138" cy="8961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矩形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6314" y="4518809"/>
                  <a:ext cx="505138" cy="89614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矩形 77"/>
                <p:cNvSpPr/>
                <p:nvPr/>
              </p:nvSpPr>
              <p:spPr>
                <a:xfrm>
                  <a:off x="7293486" y="4518809"/>
                  <a:ext cx="681597" cy="8961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矩形 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3486" y="4518809"/>
                  <a:ext cx="681597" cy="89614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矩形 78"/>
                <p:cNvSpPr/>
                <p:nvPr/>
              </p:nvSpPr>
              <p:spPr>
                <a:xfrm>
                  <a:off x="10570025" y="4517398"/>
                  <a:ext cx="505138" cy="8989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num>
                          <m:den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矩形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70025" y="4517398"/>
                  <a:ext cx="505138" cy="898964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组合 36"/>
          <p:cNvGrpSpPr>
            <a:grpSpLocks/>
          </p:cNvGrpSpPr>
          <p:nvPr/>
        </p:nvGrpSpPr>
        <p:grpSpPr bwMode="auto">
          <a:xfrm>
            <a:off x="8847138" y="2289175"/>
            <a:ext cx="822325" cy="822325"/>
            <a:chOff x="2265529" y="2033517"/>
            <a:chExt cx="821667" cy="821667"/>
          </a:xfrm>
        </p:grpSpPr>
        <p:sp>
          <p:nvSpPr>
            <p:cNvPr id="38" name="椭圆 37"/>
            <p:cNvSpPr/>
            <p:nvPr/>
          </p:nvSpPr>
          <p:spPr>
            <a:xfrm>
              <a:off x="2265529" y="2033517"/>
              <a:ext cx="821667" cy="821667"/>
            </a:xfrm>
            <a:prstGeom prst="ellipse">
              <a:avLst/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20881" name="文本框 38"/>
            <p:cNvSpPr txBox="1">
              <a:spLocks noChangeArrowheads="1"/>
            </p:cNvSpPr>
            <p:nvPr/>
          </p:nvSpPr>
          <p:spPr bwMode="auto">
            <a:xfrm>
              <a:off x="2305335" y="2152557"/>
              <a:ext cx="705661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3600" b="1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00125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>
            <a:grpSpLocks/>
          </p:cNvGrpSpPr>
          <p:nvPr/>
        </p:nvGrpSpPr>
        <p:grpSpPr bwMode="auto">
          <a:xfrm>
            <a:off x="1719263" y="735013"/>
            <a:ext cx="9147175" cy="522287"/>
            <a:chOff x="772016" y="664809"/>
            <a:chExt cx="9145826" cy="523220"/>
          </a:xfrm>
        </p:grpSpPr>
        <p:sp>
          <p:nvSpPr>
            <p:cNvPr id="34" name="任意多边形 33"/>
            <p:cNvSpPr/>
            <p:nvPr/>
          </p:nvSpPr>
          <p:spPr>
            <a:xfrm>
              <a:off x="772016" y="749096"/>
              <a:ext cx="161901" cy="370549"/>
            </a:xfrm>
            <a:custGeom>
              <a:avLst/>
              <a:gdLst>
                <a:gd name="connsiteX0" fmla="*/ 0 w 552450"/>
                <a:gd name="connsiteY0" fmla="*/ 0 h 1695450"/>
                <a:gd name="connsiteX1" fmla="*/ 552450 w 552450"/>
                <a:gd name="connsiteY1" fmla="*/ 0 h 1695450"/>
                <a:gd name="connsiteX2" fmla="*/ 552450 w 552450"/>
                <a:gd name="connsiteY2" fmla="*/ 209830 h 1695450"/>
                <a:gd name="connsiteX3" fmla="*/ 533156 w 552450"/>
                <a:gd name="connsiteY3" fmla="*/ 215819 h 1695450"/>
                <a:gd name="connsiteX4" fmla="*/ 114300 w 552450"/>
                <a:gd name="connsiteY4" fmla="*/ 847725 h 1695450"/>
                <a:gd name="connsiteX5" fmla="*/ 533156 w 552450"/>
                <a:gd name="connsiteY5" fmla="*/ 1479631 h 1695450"/>
                <a:gd name="connsiteX6" fmla="*/ 552450 w 552450"/>
                <a:gd name="connsiteY6" fmla="*/ 1485620 h 1695450"/>
                <a:gd name="connsiteX7" fmla="*/ 552450 w 552450"/>
                <a:gd name="connsiteY7" fmla="*/ 1695450 h 1695450"/>
                <a:gd name="connsiteX8" fmla="*/ 0 w 552450"/>
                <a:gd name="connsiteY8" fmla="*/ 1695450 h 1695450"/>
                <a:gd name="connsiteX9" fmla="*/ 0 w 552450"/>
                <a:gd name="connsiteY9" fmla="*/ 0 h 169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2450" h="1695450">
                  <a:moveTo>
                    <a:pt x="0" y="0"/>
                  </a:moveTo>
                  <a:lnTo>
                    <a:pt x="552450" y="0"/>
                  </a:lnTo>
                  <a:lnTo>
                    <a:pt x="552450" y="209830"/>
                  </a:lnTo>
                  <a:lnTo>
                    <a:pt x="533156" y="215819"/>
                  </a:lnTo>
                  <a:cubicBezTo>
                    <a:pt x="287012" y="319929"/>
                    <a:pt x="114300" y="563657"/>
                    <a:pt x="114300" y="847725"/>
                  </a:cubicBezTo>
                  <a:cubicBezTo>
                    <a:pt x="114300" y="1131793"/>
                    <a:pt x="287012" y="1375522"/>
                    <a:pt x="533156" y="1479631"/>
                  </a:cubicBezTo>
                  <a:lnTo>
                    <a:pt x="552450" y="1485620"/>
                  </a:lnTo>
                  <a:lnTo>
                    <a:pt x="552450" y="1695450"/>
                  </a:lnTo>
                  <a:lnTo>
                    <a:pt x="0" y="1695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32004" name="文本框 34"/>
            <p:cNvSpPr txBox="1">
              <a:spLocks noChangeArrowheads="1"/>
            </p:cNvSpPr>
            <p:nvPr/>
          </p:nvSpPr>
          <p:spPr bwMode="auto">
            <a:xfrm>
              <a:off x="852723" y="664809"/>
              <a:ext cx="9065119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1" lang="en-US" altLang="zh-CN" sz="2800" b="1" dirty="0">
                  <a:solidFill>
                    <a:srgbClr val="FF0000"/>
                  </a:solidFill>
                  <a:latin typeface="楷体" pitchFamily="49" charset="-122"/>
                  <a:ea typeface="楷体" pitchFamily="49" charset="-122"/>
                </a:rPr>
                <a:t>0805</a:t>
              </a:r>
              <a:r>
                <a:rPr lang="zh-CN" altLang="en-US" sz="2800" b="1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一简谐运动曲线如图所示，则其运动周期是</a:t>
              </a:r>
            </a:p>
          </p:txBody>
        </p:sp>
        <p:sp>
          <p:nvSpPr>
            <p:cNvPr id="36" name="任意多边形 35"/>
            <p:cNvSpPr/>
            <p:nvPr/>
          </p:nvSpPr>
          <p:spPr>
            <a:xfrm flipH="1">
              <a:off x="8489356" y="761819"/>
              <a:ext cx="138092" cy="357826"/>
            </a:xfrm>
            <a:custGeom>
              <a:avLst/>
              <a:gdLst>
                <a:gd name="connsiteX0" fmla="*/ 0 w 552450"/>
                <a:gd name="connsiteY0" fmla="*/ 0 h 1695450"/>
                <a:gd name="connsiteX1" fmla="*/ 552450 w 552450"/>
                <a:gd name="connsiteY1" fmla="*/ 0 h 1695450"/>
                <a:gd name="connsiteX2" fmla="*/ 552450 w 552450"/>
                <a:gd name="connsiteY2" fmla="*/ 209830 h 1695450"/>
                <a:gd name="connsiteX3" fmla="*/ 533156 w 552450"/>
                <a:gd name="connsiteY3" fmla="*/ 215819 h 1695450"/>
                <a:gd name="connsiteX4" fmla="*/ 114300 w 552450"/>
                <a:gd name="connsiteY4" fmla="*/ 847725 h 1695450"/>
                <a:gd name="connsiteX5" fmla="*/ 533156 w 552450"/>
                <a:gd name="connsiteY5" fmla="*/ 1479631 h 1695450"/>
                <a:gd name="connsiteX6" fmla="*/ 552450 w 552450"/>
                <a:gd name="connsiteY6" fmla="*/ 1485620 h 1695450"/>
                <a:gd name="connsiteX7" fmla="*/ 552450 w 552450"/>
                <a:gd name="connsiteY7" fmla="*/ 1695450 h 1695450"/>
                <a:gd name="connsiteX8" fmla="*/ 0 w 552450"/>
                <a:gd name="connsiteY8" fmla="*/ 1695450 h 1695450"/>
                <a:gd name="connsiteX9" fmla="*/ 0 w 552450"/>
                <a:gd name="connsiteY9" fmla="*/ 0 h 169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2450" h="1695450">
                  <a:moveTo>
                    <a:pt x="0" y="0"/>
                  </a:moveTo>
                  <a:lnTo>
                    <a:pt x="552450" y="0"/>
                  </a:lnTo>
                  <a:lnTo>
                    <a:pt x="552450" y="209830"/>
                  </a:lnTo>
                  <a:lnTo>
                    <a:pt x="533156" y="215819"/>
                  </a:lnTo>
                  <a:cubicBezTo>
                    <a:pt x="287012" y="319929"/>
                    <a:pt x="114300" y="563657"/>
                    <a:pt x="114300" y="847725"/>
                  </a:cubicBezTo>
                  <a:cubicBezTo>
                    <a:pt x="114300" y="1131793"/>
                    <a:pt x="287012" y="1375522"/>
                    <a:pt x="533156" y="1479631"/>
                  </a:cubicBezTo>
                  <a:lnTo>
                    <a:pt x="552450" y="1485620"/>
                  </a:lnTo>
                  <a:lnTo>
                    <a:pt x="552450" y="1695450"/>
                  </a:lnTo>
                  <a:lnTo>
                    <a:pt x="0" y="1695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</p:grpSp>
      <p:grpSp>
        <p:nvGrpSpPr>
          <p:cNvPr id="41" name="组合 40"/>
          <p:cNvGrpSpPr>
            <a:grpSpLocks/>
          </p:cNvGrpSpPr>
          <p:nvPr/>
        </p:nvGrpSpPr>
        <p:grpSpPr bwMode="auto">
          <a:xfrm>
            <a:off x="434975" y="460375"/>
            <a:ext cx="1103313" cy="1103313"/>
            <a:chOff x="1161143" y="1538514"/>
            <a:chExt cx="1103086" cy="1103086"/>
          </a:xfrm>
        </p:grpSpPr>
        <p:sp>
          <p:nvSpPr>
            <p:cNvPr id="42" name="圆角矩形 41"/>
            <p:cNvSpPr/>
            <p:nvPr/>
          </p:nvSpPr>
          <p:spPr>
            <a:xfrm>
              <a:off x="1161143" y="1538514"/>
              <a:ext cx="1103086" cy="1103086"/>
            </a:xfrm>
            <a:prstGeom prst="roundRect">
              <a:avLst>
                <a:gd name="adj" fmla="val 5729"/>
              </a:avLst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32002" name="文本框 42"/>
            <p:cNvSpPr txBox="1">
              <a:spLocks noChangeArrowheads="1"/>
            </p:cNvSpPr>
            <p:nvPr/>
          </p:nvSpPr>
          <p:spPr bwMode="auto">
            <a:xfrm>
              <a:off x="1342571" y="1660044"/>
              <a:ext cx="74022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800" b="1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题</a:t>
              </a:r>
            </a:p>
          </p:txBody>
        </p:sp>
      </p:grpSp>
      <p:grpSp>
        <p:nvGrpSpPr>
          <p:cNvPr id="85" name="组合 7"/>
          <p:cNvGrpSpPr>
            <a:grpSpLocks/>
          </p:cNvGrpSpPr>
          <p:nvPr/>
        </p:nvGrpSpPr>
        <p:grpSpPr bwMode="auto">
          <a:xfrm>
            <a:off x="1547813" y="1578883"/>
            <a:ext cx="3372015" cy="1716768"/>
            <a:chOff x="5003800" y="2132921"/>
            <a:chExt cx="3372015" cy="1716768"/>
          </a:xfrm>
        </p:grpSpPr>
        <p:grpSp>
          <p:nvGrpSpPr>
            <p:cNvPr id="31993" name="组合 24"/>
            <p:cNvGrpSpPr>
              <a:grpSpLocks/>
            </p:cNvGrpSpPr>
            <p:nvPr/>
          </p:nvGrpSpPr>
          <p:grpSpPr bwMode="auto">
            <a:xfrm>
              <a:off x="5003800" y="2132921"/>
              <a:ext cx="3372015" cy="1716768"/>
              <a:chOff x="5004048" y="2132856"/>
              <a:chExt cx="3371290" cy="1716191"/>
            </a:xfrm>
          </p:grpSpPr>
          <p:grpSp>
            <p:nvGrpSpPr>
              <p:cNvPr id="31995" name="Group 2"/>
              <p:cNvGrpSpPr>
                <a:grpSpLocks/>
              </p:cNvGrpSpPr>
              <p:nvPr/>
            </p:nvGrpSpPr>
            <p:grpSpPr bwMode="auto">
              <a:xfrm>
                <a:off x="5004048" y="2132856"/>
                <a:ext cx="3371290" cy="1716191"/>
                <a:chOff x="6820" y="8262"/>
                <a:chExt cx="2622" cy="1287"/>
              </a:xfrm>
            </p:grpSpPr>
            <p:sp>
              <p:nvSpPr>
                <p:cNvPr id="31997" name="Line 5"/>
                <p:cNvSpPr>
                  <a:spLocks noChangeShapeType="1"/>
                </p:cNvSpPr>
                <p:nvPr/>
              </p:nvSpPr>
              <p:spPr bwMode="auto">
                <a:xfrm flipV="1">
                  <a:off x="7222" y="8262"/>
                  <a:ext cx="1" cy="1248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sm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998" name="Line 6"/>
                <p:cNvSpPr>
                  <a:spLocks noChangeShapeType="1"/>
                </p:cNvSpPr>
                <p:nvPr/>
              </p:nvSpPr>
              <p:spPr bwMode="auto">
                <a:xfrm>
                  <a:off x="7096" y="8981"/>
                  <a:ext cx="2346" cy="2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 type="triangle" w="sm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999" name="Freeform 7"/>
                <p:cNvSpPr>
                  <a:spLocks/>
                </p:cNvSpPr>
                <p:nvPr/>
              </p:nvSpPr>
              <p:spPr bwMode="auto">
                <a:xfrm>
                  <a:off x="6933" y="8532"/>
                  <a:ext cx="1936" cy="852"/>
                </a:xfrm>
                <a:custGeom>
                  <a:avLst/>
                  <a:gdLst>
                    <a:gd name="T0" fmla="*/ 0 w 1980"/>
                    <a:gd name="T1" fmla="*/ 2151 h 676"/>
                    <a:gd name="T2" fmla="*/ 483 w 1980"/>
                    <a:gd name="T3" fmla="*/ 166 h 676"/>
                    <a:gd name="T4" fmla="*/ 966 w 1980"/>
                    <a:gd name="T5" fmla="*/ 2151 h 676"/>
                    <a:gd name="T6" fmla="*/ 1448 w 1980"/>
                    <a:gd name="T7" fmla="*/ 166 h 676"/>
                    <a:gd name="T8" fmla="*/ 1770 w 1980"/>
                    <a:gd name="T9" fmla="*/ 1160 h 67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80"/>
                    <a:gd name="T16" fmla="*/ 0 h 676"/>
                    <a:gd name="T17" fmla="*/ 1980 w 1980"/>
                    <a:gd name="T18" fmla="*/ 676 h 67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80" h="676">
                      <a:moveTo>
                        <a:pt x="0" y="676"/>
                      </a:moveTo>
                      <a:cubicBezTo>
                        <a:pt x="180" y="364"/>
                        <a:pt x="360" y="52"/>
                        <a:pt x="540" y="52"/>
                      </a:cubicBezTo>
                      <a:cubicBezTo>
                        <a:pt x="720" y="52"/>
                        <a:pt x="900" y="676"/>
                        <a:pt x="1080" y="676"/>
                      </a:cubicBezTo>
                      <a:cubicBezTo>
                        <a:pt x="1260" y="676"/>
                        <a:pt x="1470" y="104"/>
                        <a:pt x="1620" y="52"/>
                      </a:cubicBezTo>
                      <a:cubicBezTo>
                        <a:pt x="1770" y="0"/>
                        <a:pt x="1920" y="312"/>
                        <a:pt x="1980" y="364"/>
                      </a:cubicBezTo>
                    </a:path>
                  </a:pathLst>
                </a:cu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000" name="Rectangle 10"/>
                <p:cNvSpPr>
                  <a:spLocks noChangeArrowheads="1"/>
                </p:cNvSpPr>
                <p:nvPr/>
              </p:nvSpPr>
              <p:spPr bwMode="auto">
                <a:xfrm>
                  <a:off x="6820" y="8457"/>
                  <a:ext cx="391" cy="1092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zh-CN" altLang="en-US" b="1">
                    <a:latin typeface="Calibri" pitchFamily="34" charset="0"/>
                  </a:endParaRPr>
                </a:p>
              </p:txBody>
            </p:sp>
          </p:grpSp>
          <p:graphicFrame>
            <p:nvGraphicFramePr>
              <p:cNvPr id="31967" name="Object 223"/>
              <p:cNvGraphicFramePr>
                <a:graphicFrameLocks noChangeAspect="1"/>
              </p:cNvGraphicFramePr>
              <p:nvPr/>
            </p:nvGraphicFramePr>
            <p:xfrm>
              <a:off x="5250117" y="2649349"/>
              <a:ext cx="257987" cy="3476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7350" name="公式" r:id="rId3" imgW="126780" imgH="164814" progId="Equation.3">
                      <p:embed/>
                    </p:oleObj>
                  </mc:Choice>
                  <mc:Fallback>
                    <p:oleObj name="公式" r:id="rId3" imgW="126780" imgH="164814" progId="Equation.3">
                      <p:embed/>
                      <p:pic>
                        <p:nvPicPr>
                          <p:cNvPr id="31967" name="Object 22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50117" y="2649349"/>
                            <a:ext cx="257987" cy="34760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1968" name="Object 224"/>
              <p:cNvGraphicFramePr>
                <a:graphicFrameLocks noChangeAspect="1"/>
              </p:cNvGraphicFramePr>
              <p:nvPr/>
            </p:nvGraphicFramePr>
            <p:xfrm>
              <a:off x="5239290" y="2370514"/>
              <a:ext cx="267494" cy="36041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7351" name="公式" r:id="rId5" imgW="126780" imgH="164814" progId="Equation.3">
                      <p:embed/>
                    </p:oleObj>
                  </mc:Choice>
                  <mc:Fallback>
                    <p:oleObj name="公式" r:id="rId5" imgW="126780" imgH="164814" progId="Equation.3">
                      <p:embed/>
                      <p:pic>
                        <p:nvPicPr>
                          <p:cNvPr id="31968" name="Object 22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239290" y="2370514"/>
                            <a:ext cx="267494" cy="360413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cxnSp>
            <p:nvCxnSpPr>
              <p:cNvPr id="92" name="直接连接符 91"/>
              <p:cNvCxnSpPr/>
              <p:nvPr/>
            </p:nvCxnSpPr>
            <p:spPr>
              <a:xfrm>
                <a:off x="5532571" y="2576300"/>
                <a:ext cx="274579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994" name="TextBox 1"/>
            <p:cNvSpPr txBox="1">
              <a:spLocks noChangeArrowheads="1"/>
            </p:cNvSpPr>
            <p:nvPr/>
          </p:nvSpPr>
          <p:spPr bwMode="auto">
            <a:xfrm>
              <a:off x="5940425" y="3060701"/>
              <a:ext cx="1008063" cy="519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800" b="1">
                  <a:solidFill>
                    <a:srgbClr val="0000FF"/>
                  </a:solidFill>
                  <a:latin typeface="Times New Roman" pitchFamily="18" charset="0"/>
                </a:rPr>
                <a:t>1</a:t>
              </a:r>
              <a:endParaRPr lang="zh-CN" altLang="en-US" sz="2800" b="1">
                <a:solidFill>
                  <a:srgbClr val="0000FF"/>
                </a:solidFill>
                <a:latin typeface="Times New Roman" pitchFamily="18" charset="0"/>
              </a:endParaRPr>
            </a:p>
          </p:txBody>
        </p:sp>
      </p:grpSp>
      <p:sp>
        <p:nvSpPr>
          <p:cNvPr id="99" name="Line 7"/>
          <p:cNvSpPr>
            <a:spLocks noChangeShapeType="1"/>
          </p:cNvSpPr>
          <p:nvPr/>
        </p:nvSpPr>
        <p:spPr bwMode="auto">
          <a:xfrm rot="20204332" flipV="1">
            <a:off x="2719388" y="4117975"/>
            <a:ext cx="434975" cy="1016000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headEnd/>
            <a:tailEnd type="arrow" w="med" len="lg"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00" name="组合 99"/>
          <p:cNvGrpSpPr>
            <a:grpSpLocks/>
          </p:cNvGrpSpPr>
          <p:nvPr/>
        </p:nvGrpSpPr>
        <p:grpSpPr bwMode="auto">
          <a:xfrm>
            <a:off x="1570021" y="3713163"/>
            <a:ext cx="2882562" cy="2490787"/>
            <a:chOff x="6010275" y="3430588"/>
            <a:chExt cx="2882900" cy="2490787"/>
          </a:xfrm>
        </p:grpSpPr>
        <p:sp>
          <p:nvSpPr>
            <p:cNvPr id="31990" name="Line 4"/>
            <p:cNvSpPr>
              <a:spLocks noChangeShapeType="1"/>
            </p:cNvSpPr>
            <p:nvPr/>
          </p:nvSpPr>
          <p:spPr bwMode="auto">
            <a:xfrm>
              <a:off x="6010275" y="4878388"/>
              <a:ext cx="2882900" cy="0"/>
            </a:xfrm>
            <a:prstGeom prst="line">
              <a:avLst/>
            </a:prstGeom>
            <a:noFill/>
            <a:ln w="41275">
              <a:solidFill>
                <a:srgbClr val="0000FF"/>
              </a:solidFill>
              <a:round/>
              <a:headEnd/>
              <a:tailEnd type="arrow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991" name="Oval 5"/>
            <p:cNvSpPr>
              <a:spLocks noChangeArrowheads="1"/>
            </p:cNvSpPr>
            <p:nvPr/>
          </p:nvSpPr>
          <p:spPr bwMode="auto">
            <a:xfrm>
              <a:off x="6315075" y="3790950"/>
              <a:ext cx="2130425" cy="2130425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prstDash val="lgDashDotDot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 sz="2800" b="1">
                <a:solidFill>
                  <a:srgbClr val="0000FF"/>
                </a:solidFill>
                <a:latin typeface="Calibri" pitchFamily="34" charset="0"/>
              </a:endParaRPr>
            </a:p>
          </p:txBody>
        </p:sp>
        <p:sp>
          <p:nvSpPr>
            <p:cNvPr id="31992" name="Freeform 10"/>
            <p:cNvSpPr>
              <a:spLocks/>
            </p:cNvSpPr>
            <p:nvPr/>
          </p:nvSpPr>
          <p:spPr bwMode="auto">
            <a:xfrm>
              <a:off x="6162675" y="3430588"/>
              <a:ext cx="622300" cy="528637"/>
            </a:xfrm>
            <a:custGeom>
              <a:avLst/>
              <a:gdLst>
                <a:gd name="T0" fmla="*/ 2147483647 w 392"/>
                <a:gd name="T1" fmla="*/ 0 h 333"/>
                <a:gd name="T2" fmla="*/ 0 w 392"/>
                <a:gd name="T3" fmla="*/ 2147483647 h 333"/>
                <a:gd name="T4" fmla="*/ 0 60000 65536"/>
                <a:gd name="T5" fmla="*/ 0 60000 65536"/>
                <a:gd name="T6" fmla="*/ 0 w 392"/>
                <a:gd name="T7" fmla="*/ 0 h 333"/>
                <a:gd name="T8" fmla="*/ 392 w 392"/>
                <a:gd name="T9" fmla="*/ 333 h 33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2" h="333">
                  <a:moveTo>
                    <a:pt x="379" y="0"/>
                  </a:moveTo>
                  <a:cubicBezTo>
                    <a:pt x="392" y="0"/>
                    <a:pt x="67" y="93"/>
                    <a:pt x="0" y="333"/>
                  </a:cubicBezTo>
                </a:path>
              </a:pathLst>
            </a:custGeom>
            <a:noFill/>
            <a:ln w="41275">
              <a:solidFill>
                <a:srgbClr val="993366"/>
              </a:solidFill>
              <a:round/>
              <a:headEnd/>
              <a:tailEnd type="arrow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08" name="弧形 107"/>
          <p:cNvSpPr/>
          <p:nvPr/>
        </p:nvSpPr>
        <p:spPr bwMode="auto">
          <a:xfrm rot="204447">
            <a:off x="2484438" y="4781550"/>
            <a:ext cx="863600" cy="692150"/>
          </a:xfrm>
          <a:prstGeom prst="arc">
            <a:avLst>
              <a:gd name="adj1" fmla="val 16007499"/>
              <a:gd name="adj2" fmla="val 0"/>
            </a:avLst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>
              <a:solidFill>
                <a:srgbClr val="0000FF"/>
              </a:solidFill>
              <a:latin typeface="+mn-lt"/>
              <a:ea typeface="+mn-ea"/>
            </a:endParaRPr>
          </a:p>
        </p:txBody>
      </p:sp>
      <p:sp>
        <p:nvSpPr>
          <p:cNvPr id="109" name="Line 7"/>
          <p:cNvSpPr>
            <a:spLocks noChangeShapeType="1"/>
          </p:cNvSpPr>
          <p:nvPr/>
        </p:nvSpPr>
        <p:spPr bwMode="auto">
          <a:xfrm rot="-1395668">
            <a:off x="3149600" y="5073650"/>
            <a:ext cx="177800" cy="1101725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headEnd/>
            <a:tailEnd type="arrow" w="med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1" name="弧形 110"/>
          <p:cNvSpPr/>
          <p:nvPr/>
        </p:nvSpPr>
        <p:spPr bwMode="auto">
          <a:xfrm rot="4502220">
            <a:off x="2732088" y="4918075"/>
            <a:ext cx="863600" cy="692150"/>
          </a:xfrm>
          <a:prstGeom prst="arc">
            <a:avLst>
              <a:gd name="adj1" fmla="val 16007499"/>
              <a:gd name="adj2" fmla="val 0"/>
            </a:avLst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b="1">
              <a:solidFill>
                <a:srgbClr val="0000FF"/>
              </a:solidFill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/>
              <p:cNvSpPr/>
              <p:nvPr/>
            </p:nvSpPr>
            <p:spPr>
              <a:xfrm>
                <a:off x="4272816" y="2042075"/>
                <a:ext cx="90441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1" name="矩形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816" y="2042075"/>
                <a:ext cx="90441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/>
              <p:cNvSpPr/>
              <p:nvPr/>
            </p:nvSpPr>
            <p:spPr>
              <a:xfrm>
                <a:off x="1979466" y="1333281"/>
                <a:ext cx="11139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2" name="矩形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466" y="1333281"/>
                <a:ext cx="111395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矩形 87"/>
              <p:cNvSpPr/>
              <p:nvPr/>
            </p:nvSpPr>
            <p:spPr>
              <a:xfrm>
                <a:off x="1365757" y="4092252"/>
                <a:ext cx="5532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8" name="矩形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5757" y="4092252"/>
                <a:ext cx="553228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/>
              <p:cNvSpPr/>
              <p:nvPr/>
            </p:nvSpPr>
            <p:spPr>
              <a:xfrm>
                <a:off x="4157342" y="4611507"/>
                <a:ext cx="4857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9" name="矩形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342" y="4611507"/>
                <a:ext cx="48571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/>
              <p:cNvSpPr/>
              <p:nvPr/>
            </p:nvSpPr>
            <p:spPr>
              <a:xfrm>
                <a:off x="3059343" y="4241253"/>
                <a:ext cx="1223540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0" name="矩形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343" y="4241253"/>
                <a:ext cx="1223540" cy="82445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矩形 90"/>
              <p:cNvSpPr/>
              <p:nvPr/>
            </p:nvSpPr>
            <p:spPr>
              <a:xfrm>
                <a:off x="1625787" y="2419035"/>
                <a:ext cx="5348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1" name="矩形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787" y="2419035"/>
                <a:ext cx="53489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/>
              <p:cNvSpPr/>
              <p:nvPr/>
            </p:nvSpPr>
            <p:spPr>
              <a:xfrm>
                <a:off x="2677864" y="3530375"/>
                <a:ext cx="515206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3" name="矩形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864" y="3530375"/>
                <a:ext cx="515206" cy="5783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/>
              <p:cNvSpPr/>
              <p:nvPr/>
            </p:nvSpPr>
            <p:spPr>
              <a:xfrm>
                <a:off x="3367844" y="5902080"/>
                <a:ext cx="515206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4" name="矩形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844" y="5902080"/>
                <a:ext cx="515206" cy="5783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矩形 94"/>
              <p:cNvSpPr/>
              <p:nvPr/>
            </p:nvSpPr>
            <p:spPr>
              <a:xfrm>
                <a:off x="3349192" y="5117883"/>
                <a:ext cx="1551066" cy="8272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5" name="矩形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9192" y="5117883"/>
                <a:ext cx="1551066" cy="82727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/>
              <p:cNvSpPr/>
              <p:nvPr/>
            </p:nvSpPr>
            <p:spPr>
              <a:xfrm>
                <a:off x="5223968" y="5585059"/>
                <a:ext cx="2031454" cy="8272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6" name="矩形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968" y="5585059"/>
                <a:ext cx="2031454" cy="82727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/>
              <p:cNvSpPr/>
              <p:nvPr/>
            </p:nvSpPr>
            <p:spPr>
              <a:xfrm>
                <a:off x="7698009" y="5734458"/>
                <a:ext cx="10999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7" name="矩形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009" y="5734458"/>
                <a:ext cx="1099916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/>
              <p:cNvSpPr/>
              <p:nvPr/>
            </p:nvSpPr>
            <p:spPr>
              <a:xfrm>
                <a:off x="8964021" y="5513311"/>
                <a:ext cx="2256836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8" name="矩形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021" y="5513311"/>
                <a:ext cx="2256836" cy="90178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5137150" y="2511425"/>
            <a:ext cx="6640513" cy="2736850"/>
            <a:chOff x="5137150" y="2511425"/>
            <a:chExt cx="6640513" cy="2736850"/>
          </a:xfrm>
        </p:grpSpPr>
        <p:grpSp>
          <p:nvGrpSpPr>
            <p:cNvPr id="32008" name="组合 5"/>
            <p:cNvGrpSpPr>
              <a:grpSpLocks/>
            </p:cNvGrpSpPr>
            <p:nvPr/>
          </p:nvGrpSpPr>
          <p:grpSpPr bwMode="auto">
            <a:xfrm>
              <a:off x="5137150" y="2511425"/>
              <a:ext cx="6640513" cy="2736850"/>
              <a:chOff x="1930401" y="1699031"/>
              <a:chExt cx="8331198" cy="3574293"/>
            </a:xfrm>
          </p:grpSpPr>
          <p:sp>
            <p:nvSpPr>
              <p:cNvPr id="7" name="矩形 6"/>
              <p:cNvSpPr/>
              <p:nvPr/>
            </p:nvSpPr>
            <p:spPr>
              <a:xfrm rot="2700000">
                <a:off x="2542963" y="2288711"/>
                <a:ext cx="1208709" cy="1206958"/>
              </a:xfrm>
              <a:prstGeom prst="rect">
                <a:avLst/>
              </a:prstGeom>
              <a:solidFill>
                <a:srgbClr val="A4A3A4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/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 rot="2700000" flipH="1">
                <a:off x="2960100" y="2354180"/>
                <a:ext cx="1310525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rot="2700000">
                <a:off x="2645415" y="1682705"/>
                <a:ext cx="0" cy="1430026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rot="2700000">
                <a:off x="1928395" y="3407394"/>
                <a:ext cx="1418107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 rot="2700000" flipV="1">
                <a:off x="4113282" y="1562196"/>
                <a:ext cx="0" cy="2744991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rot="255757" flipH="1" flipV="1">
                <a:off x="5049372" y="1999654"/>
                <a:ext cx="969949" cy="835521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矩形 12"/>
              <p:cNvSpPr/>
              <p:nvPr/>
            </p:nvSpPr>
            <p:spPr>
              <a:xfrm rot="2700000">
                <a:off x="4478877" y="2365421"/>
                <a:ext cx="1208707" cy="1206958"/>
              </a:xfrm>
              <a:prstGeom prst="rect">
                <a:avLst/>
              </a:prstGeom>
              <a:solidFill>
                <a:srgbClr val="A4A3A4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/>
              </a:p>
            </p:txBody>
          </p:sp>
          <p:sp>
            <p:nvSpPr>
              <p:cNvPr id="14" name="矩形 13"/>
              <p:cNvSpPr/>
              <p:nvPr/>
            </p:nvSpPr>
            <p:spPr>
              <a:xfrm rot="2700000" flipH="1" flipV="1">
                <a:off x="8461282" y="2397557"/>
                <a:ext cx="1206635" cy="1206958"/>
              </a:xfrm>
              <a:prstGeom prst="rect">
                <a:avLst/>
              </a:prstGeom>
              <a:solidFill>
                <a:srgbClr val="A4A3A4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/>
              </a:p>
            </p:txBody>
          </p:sp>
          <p:cxnSp>
            <p:nvCxnSpPr>
              <p:cNvPr id="15" name="直接连接符 14"/>
              <p:cNvCxnSpPr/>
              <p:nvPr/>
            </p:nvCxnSpPr>
            <p:spPr>
              <a:xfrm rot="2700000" flipV="1">
                <a:off x="7921374" y="3550449"/>
                <a:ext cx="1310525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 rot="2700000" flipH="1" flipV="1">
                <a:off x="9546587" y="2791896"/>
                <a:ext cx="0" cy="1430026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rot="2700000" flipH="1" flipV="1">
                <a:off x="8845498" y="2497235"/>
                <a:ext cx="1418107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 flipH="1">
                <a:off x="7096819" y="1993433"/>
                <a:ext cx="1955830" cy="1946788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 rot="255757">
                <a:off x="6160729" y="3067380"/>
                <a:ext cx="971940" cy="835523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矩形 19"/>
              <p:cNvSpPr/>
              <p:nvPr/>
            </p:nvSpPr>
            <p:spPr>
              <a:xfrm rot="2700000" flipH="1" flipV="1">
                <a:off x="6502423" y="2342616"/>
                <a:ext cx="1208709" cy="1206958"/>
              </a:xfrm>
              <a:prstGeom prst="rect">
                <a:avLst/>
              </a:prstGeom>
              <a:solidFill>
                <a:srgbClr val="A4A3A4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/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 rot="2700000" flipV="1">
                <a:off x="6915577" y="2368693"/>
                <a:ext cx="1290609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rot="255757" flipV="1">
                <a:off x="5152939" y="1852452"/>
                <a:ext cx="1878155" cy="2183139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 rot="255757">
                <a:off x="4157099" y="3110919"/>
                <a:ext cx="948040" cy="816863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026" name="文本框 27"/>
              <p:cNvSpPr txBox="1">
                <a:spLocks noChangeArrowheads="1"/>
              </p:cNvSpPr>
              <p:nvPr/>
            </p:nvSpPr>
            <p:spPr bwMode="auto">
              <a:xfrm>
                <a:off x="2841347" y="2430303"/>
                <a:ext cx="611704" cy="9246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4000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壹</a:t>
                </a:r>
              </a:p>
            </p:txBody>
          </p:sp>
          <p:sp>
            <p:nvSpPr>
              <p:cNvPr id="32027" name="文本框 28"/>
              <p:cNvSpPr txBox="1">
                <a:spLocks noChangeArrowheads="1"/>
              </p:cNvSpPr>
              <p:nvPr/>
            </p:nvSpPr>
            <p:spPr bwMode="auto">
              <a:xfrm>
                <a:off x="4799034" y="2430303"/>
                <a:ext cx="611704" cy="9246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4000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贰</a:t>
                </a:r>
              </a:p>
            </p:txBody>
          </p:sp>
          <p:sp>
            <p:nvSpPr>
              <p:cNvPr id="32028" name="文本框 29"/>
              <p:cNvSpPr txBox="1">
                <a:spLocks noChangeArrowheads="1"/>
              </p:cNvSpPr>
              <p:nvPr/>
            </p:nvSpPr>
            <p:spPr bwMode="auto">
              <a:xfrm>
                <a:off x="6802045" y="2459330"/>
                <a:ext cx="611704" cy="9246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4000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叁</a:t>
                </a:r>
              </a:p>
            </p:txBody>
          </p:sp>
          <p:sp>
            <p:nvSpPr>
              <p:cNvPr id="32029" name="文本框 30"/>
              <p:cNvSpPr txBox="1">
                <a:spLocks noChangeArrowheads="1"/>
              </p:cNvSpPr>
              <p:nvPr/>
            </p:nvSpPr>
            <p:spPr bwMode="auto">
              <a:xfrm>
                <a:off x="8768538" y="2517386"/>
                <a:ext cx="611704" cy="9246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4000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肆</a:t>
                </a: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2037952" y="5219419"/>
                <a:ext cx="8020496" cy="53905"/>
              </a:xfrm>
              <a:prstGeom prst="rect">
                <a:avLst/>
              </a:prstGeom>
              <a:solidFill>
                <a:srgbClr val="D32F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矩形 100"/>
                <p:cNvSpPr/>
                <p:nvPr/>
              </p:nvSpPr>
              <p:spPr>
                <a:xfrm>
                  <a:off x="5543723" y="4388848"/>
                  <a:ext cx="11265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2.62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01" name="矩形 10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3723" y="4388848"/>
                  <a:ext cx="1126590" cy="52322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矩形 101"/>
                <p:cNvSpPr/>
                <p:nvPr/>
              </p:nvSpPr>
              <p:spPr>
                <a:xfrm>
                  <a:off x="7159987" y="4388848"/>
                  <a:ext cx="11265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2.40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02" name="矩形 10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9987" y="4388848"/>
                  <a:ext cx="1126590" cy="52322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矩形 102"/>
                <p:cNvSpPr/>
                <p:nvPr/>
              </p:nvSpPr>
              <p:spPr>
                <a:xfrm>
                  <a:off x="8743110" y="4388848"/>
                  <a:ext cx="11265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2.20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03" name="矩形 10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3110" y="4388848"/>
                  <a:ext cx="1126590" cy="52322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矩形 103"/>
                <p:cNvSpPr/>
                <p:nvPr/>
              </p:nvSpPr>
              <p:spPr>
                <a:xfrm>
                  <a:off x="10303143" y="4388848"/>
                  <a:ext cx="11265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2.00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矩形 10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3143" y="4388848"/>
                  <a:ext cx="1126590" cy="52322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组合 36"/>
          <p:cNvGrpSpPr>
            <a:grpSpLocks/>
          </p:cNvGrpSpPr>
          <p:nvPr/>
        </p:nvGrpSpPr>
        <p:grpSpPr bwMode="auto">
          <a:xfrm>
            <a:off x="7189788" y="2259013"/>
            <a:ext cx="822325" cy="820737"/>
            <a:chOff x="2265529" y="2033517"/>
            <a:chExt cx="821667" cy="821667"/>
          </a:xfrm>
        </p:grpSpPr>
        <p:sp>
          <p:nvSpPr>
            <p:cNvPr id="38" name="椭圆 37"/>
            <p:cNvSpPr/>
            <p:nvPr/>
          </p:nvSpPr>
          <p:spPr>
            <a:xfrm>
              <a:off x="2265529" y="2033517"/>
              <a:ext cx="821667" cy="821667"/>
            </a:xfrm>
            <a:prstGeom prst="ellipse">
              <a:avLst/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32007" name="文本框 38"/>
            <p:cNvSpPr txBox="1">
              <a:spLocks noChangeArrowheads="1"/>
            </p:cNvSpPr>
            <p:nvPr/>
          </p:nvSpPr>
          <p:spPr bwMode="auto">
            <a:xfrm>
              <a:off x="2305335" y="2152557"/>
              <a:ext cx="705661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38408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9" grpId="0" animBg="1"/>
      <p:bldP spid="71" grpId="0"/>
      <p:bldP spid="72" grpId="0"/>
      <p:bldP spid="88" grpId="0"/>
      <p:bldP spid="89" grpId="0"/>
      <p:bldP spid="90" grpId="0"/>
      <p:bldP spid="91" grpId="0"/>
      <p:bldP spid="93" grpId="0"/>
      <p:bldP spid="94" grpId="0"/>
      <p:bldP spid="95" grpId="0"/>
      <p:bldP spid="96" grpId="0"/>
      <p:bldP spid="97" grpId="0"/>
      <p:bldP spid="9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>
            <a:grpSpLocks/>
          </p:cNvGrpSpPr>
          <p:nvPr/>
        </p:nvGrpSpPr>
        <p:grpSpPr bwMode="auto">
          <a:xfrm>
            <a:off x="434975" y="460375"/>
            <a:ext cx="1103313" cy="1103313"/>
            <a:chOff x="1161143" y="1538514"/>
            <a:chExt cx="1103086" cy="1103086"/>
          </a:xfrm>
        </p:grpSpPr>
        <p:sp>
          <p:nvSpPr>
            <p:cNvPr id="42" name="圆角矩形 41"/>
            <p:cNvSpPr/>
            <p:nvPr/>
          </p:nvSpPr>
          <p:spPr>
            <a:xfrm>
              <a:off x="1161143" y="1538514"/>
              <a:ext cx="1103086" cy="1103086"/>
            </a:xfrm>
            <a:prstGeom prst="roundRect">
              <a:avLst>
                <a:gd name="adj" fmla="val 5729"/>
              </a:avLst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32959" name="文本框 42"/>
            <p:cNvSpPr txBox="1">
              <a:spLocks noChangeArrowheads="1"/>
            </p:cNvSpPr>
            <p:nvPr/>
          </p:nvSpPr>
          <p:spPr bwMode="auto">
            <a:xfrm>
              <a:off x="1342571" y="1660044"/>
              <a:ext cx="74022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800" b="1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题</a:t>
              </a:r>
            </a:p>
          </p:txBody>
        </p:sp>
      </p:grpSp>
      <p:grpSp>
        <p:nvGrpSpPr>
          <p:cNvPr id="32954" name="组合 32"/>
          <p:cNvGrpSpPr>
            <a:grpSpLocks/>
          </p:cNvGrpSpPr>
          <p:nvPr/>
        </p:nvGrpSpPr>
        <p:grpSpPr bwMode="auto">
          <a:xfrm>
            <a:off x="1719263" y="581767"/>
            <a:ext cx="9212594" cy="954107"/>
            <a:chOff x="772016" y="664809"/>
            <a:chExt cx="9211235" cy="954266"/>
          </a:xfrm>
        </p:grpSpPr>
        <p:sp>
          <p:nvSpPr>
            <p:cNvPr id="34" name="任意多边形 33"/>
            <p:cNvSpPr/>
            <p:nvPr/>
          </p:nvSpPr>
          <p:spPr>
            <a:xfrm>
              <a:off x="772016" y="748219"/>
              <a:ext cx="161901" cy="371537"/>
            </a:xfrm>
            <a:custGeom>
              <a:avLst/>
              <a:gdLst>
                <a:gd name="connsiteX0" fmla="*/ 0 w 552450"/>
                <a:gd name="connsiteY0" fmla="*/ 0 h 1695450"/>
                <a:gd name="connsiteX1" fmla="*/ 552450 w 552450"/>
                <a:gd name="connsiteY1" fmla="*/ 0 h 1695450"/>
                <a:gd name="connsiteX2" fmla="*/ 552450 w 552450"/>
                <a:gd name="connsiteY2" fmla="*/ 209830 h 1695450"/>
                <a:gd name="connsiteX3" fmla="*/ 533156 w 552450"/>
                <a:gd name="connsiteY3" fmla="*/ 215819 h 1695450"/>
                <a:gd name="connsiteX4" fmla="*/ 114300 w 552450"/>
                <a:gd name="connsiteY4" fmla="*/ 847725 h 1695450"/>
                <a:gd name="connsiteX5" fmla="*/ 533156 w 552450"/>
                <a:gd name="connsiteY5" fmla="*/ 1479631 h 1695450"/>
                <a:gd name="connsiteX6" fmla="*/ 552450 w 552450"/>
                <a:gd name="connsiteY6" fmla="*/ 1485620 h 1695450"/>
                <a:gd name="connsiteX7" fmla="*/ 552450 w 552450"/>
                <a:gd name="connsiteY7" fmla="*/ 1695450 h 1695450"/>
                <a:gd name="connsiteX8" fmla="*/ 0 w 552450"/>
                <a:gd name="connsiteY8" fmla="*/ 1695450 h 1695450"/>
                <a:gd name="connsiteX9" fmla="*/ 0 w 552450"/>
                <a:gd name="connsiteY9" fmla="*/ 0 h 169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2450" h="1695450">
                  <a:moveTo>
                    <a:pt x="0" y="0"/>
                  </a:moveTo>
                  <a:lnTo>
                    <a:pt x="552450" y="0"/>
                  </a:lnTo>
                  <a:lnTo>
                    <a:pt x="552450" y="209830"/>
                  </a:lnTo>
                  <a:lnTo>
                    <a:pt x="533156" y="215819"/>
                  </a:lnTo>
                  <a:cubicBezTo>
                    <a:pt x="287012" y="319929"/>
                    <a:pt x="114300" y="563657"/>
                    <a:pt x="114300" y="847725"/>
                  </a:cubicBezTo>
                  <a:cubicBezTo>
                    <a:pt x="114300" y="1131793"/>
                    <a:pt x="287012" y="1375522"/>
                    <a:pt x="533156" y="1479631"/>
                  </a:cubicBezTo>
                  <a:lnTo>
                    <a:pt x="552450" y="1485620"/>
                  </a:lnTo>
                  <a:lnTo>
                    <a:pt x="552450" y="1695450"/>
                  </a:lnTo>
                  <a:lnTo>
                    <a:pt x="0" y="1695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956" name="文本框 34"/>
                <p:cNvSpPr txBox="1">
                  <a:spLocks noChangeArrowheads="1"/>
                </p:cNvSpPr>
                <p:nvPr/>
              </p:nvSpPr>
              <p:spPr bwMode="auto">
                <a:xfrm>
                  <a:off x="852724" y="664809"/>
                  <a:ext cx="9130527" cy="95426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r>
                    <a:rPr kumimoji="1" lang="en-US" altLang="zh-CN" sz="2800" b="1" dirty="0">
                      <a:solidFill>
                        <a:srgbClr val="FF0000"/>
                      </a:solidFill>
                      <a:latin typeface="楷体" pitchFamily="49" charset="-122"/>
                      <a:ea typeface="楷体" pitchFamily="49" charset="-122"/>
                    </a:rPr>
                    <a:t>0806</a:t>
                  </a:r>
                  <a:r>
                    <a:rPr lang="zh-CN" altLang="en-US" sz="2800" b="1" dirty="0">
                      <a:solidFill>
                        <a:srgbClr val="0000FF"/>
                      </a:solidFill>
                      <a:latin typeface="楷体" pitchFamily="49" charset="-122"/>
                      <a:ea typeface="楷体" pitchFamily="49" charset="-122"/>
                    </a:rPr>
                    <a:t>已知两个简谐振动曲线如图所示，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zh-CN" altLang="en-US" sz="2800" b="1" dirty="0">
                      <a:solidFill>
                        <a:srgbClr val="0000FF"/>
                      </a:solidFill>
                      <a:latin typeface="楷体" pitchFamily="49" charset="-122"/>
                      <a:ea typeface="楷体" pitchFamily="49" charset="-122"/>
                    </a:rPr>
                    <a:t>的位相比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zh-CN" altLang="en-US" sz="2800" b="1" dirty="0">
                      <a:solidFill>
                        <a:srgbClr val="0000FF"/>
                      </a:solidFill>
                      <a:latin typeface="楷体" pitchFamily="49" charset="-122"/>
                      <a:ea typeface="楷体" pitchFamily="49" charset="-122"/>
                    </a:rPr>
                    <a:t>的位相</a:t>
                  </a:r>
                </a:p>
              </p:txBody>
            </p:sp>
          </mc:Choice>
          <mc:Fallback xmlns="">
            <p:sp>
              <p:nvSpPr>
                <p:cNvPr id="32956" name="文本框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52724" y="664809"/>
                  <a:ext cx="9130527" cy="954266"/>
                </a:xfrm>
                <a:prstGeom prst="rect">
                  <a:avLst/>
                </a:prstGeom>
                <a:blipFill>
                  <a:blip r:embed="rId2"/>
                  <a:stretch>
                    <a:fillRect l="-1335" t="-7643" r="-1068" b="-16561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任意多边形 35"/>
            <p:cNvSpPr/>
            <p:nvPr/>
          </p:nvSpPr>
          <p:spPr>
            <a:xfrm flipH="1">
              <a:off x="1365608" y="1202539"/>
              <a:ext cx="138093" cy="358835"/>
            </a:xfrm>
            <a:custGeom>
              <a:avLst/>
              <a:gdLst>
                <a:gd name="connsiteX0" fmla="*/ 0 w 552450"/>
                <a:gd name="connsiteY0" fmla="*/ 0 h 1695450"/>
                <a:gd name="connsiteX1" fmla="*/ 552450 w 552450"/>
                <a:gd name="connsiteY1" fmla="*/ 0 h 1695450"/>
                <a:gd name="connsiteX2" fmla="*/ 552450 w 552450"/>
                <a:gd name="connsiteY2" fmla="*/ 209830 h 1695450"/>
                <a:gd name="connsiteX3" fmla="*/ 533156 w 552450"/>
                <a:gd name="connsiteY3" fmla="*/ 215819 h 1695450"/>
                <a:gd name="connsiteX4" fmla="*/ 114300 w 552450"/>
                <a:gd name="connsiteY4" fmla="*/ 847725 h 1695450"/>
                <a:gd name="connsiteX5" fmla="*/ 533156 w 552450"/>
                <a:gd name="connsiteY5" fmla="*/ 1479631 h 1695450"/>
                <a:gd name="connsiteX6" fmla="*/ 552450 w 552450"/>
                <a:gd name="connsiteY6" fmla="*/ 1485620 h 1695450"/>
                <a:gd name="connsiteX7" fmla="*/ 552450 w 552450"/>
                <a:gd name="connsiteY7" fmla="*/ 1695450 h 1695450"/>
                <a:gd name="connsiteX8" fmla="*/ 0 w 552450"/>
                <a:gd name="connsiteY8" fmla="*/ 1695450 h 1695450"/>
                <a:gd name="connsiteX9" fmla="*/ 0 w 552450"/>
                <a:gd name="connsiteY9" fmla="*/ 0 h 169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2450" h="1695450">
                  <a:moveTo>
                    <a:pt x="0" y="0"/>
                  </a:moveTo>
                  <a:lnTo>
                    <a:pt x="552450" y="0"/>
                  </a:lnTo>
                  <a:lnTo>
                    <a:pt x="552450" y="209830"/>
                  </a:lnTo>
                  <a:lnTo>
                    <a:pt x="533156" y="215819"/>
                  </a:lnTo>
                  <a:cubicBezTo>
                    <a:pt x="287012" y="319929"/>
                    <a:pt x="114300" y="563657"/>
                    <a:pt x="114300" y="847725"/>
                  </a:cubicBezTo>
                  <a:cubicBezTo>
                    <a:pt x="114300" y="1131793"/>
                    <a:pt x="287012" y="1375522"/>
                    <a:pt x="533156" y="1479631"/>
                  </a:cubicBezTo>
                  <a:lnTo>
                    <a:pt x="552450" y="1485620"/>
                  </a:lnTo>
                  <a:lnTo>
                    <a:pt x="552450" y="1695450"/>
                  </a:lnTo>
                  <a:lnTo>
                    <a:pt x="0" y="1695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504783" y="1094388"/>
            <a:ext cx="4791493" cy="2320325"/>
            <a:chOff x="3504783" y="1094388"/>
            <a:chExt cx="4791493" cy="2320325"/>
          </a:xfrm>
        </p:grpSpPr>
        <p:grpSp>
          <p:nvGrpSpPr>
            <p:cNvPr id="32918" name="Group 933"/>
            <p:cNvGrpSpPr>
              <a:grpSpLocks/>
            </p:cNvGrpSpPr>
            <p:nvPr/>
          </p:nvGrpSpPr>
          <p:grpSpPr bwMode="auto">
            <a:xfrm>
              <a:off x="3857634" y="1258581"/>
              <a:ext cx="4438642" cy="2156132"/>
              <a:chOff x="2272" y="2163"/>
              <a:chExt cx="4208" cy="1992"/>
            </a:xfrm>
          </p:grpSpPr>
          <p:cxnSp>
            <p:nvCxnSpPr>
              <p:cNvPr id="32919" name="Line 934"/>
              <p:cNvCxnSpPr>
                <a:cxnSpLocks noChangeShapeType="1"/>
              </p:cNvCxnSpPr>
              <p:nvPr/>
            </p:nvCxnSpPr>
            <p:spPr bwMode="auto">
              <a:xfrm>
                <a:off x="2325" y="3363"/>
                <a:ext cx="3885" cy="3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32920" name="Line 935"/>
              <p:cNvCxnSpPr>
                <a:cxnSpLocks noChangeShapeType="1"/>
              </p:cNvCxnSpPr>
              <p:nvPr/>
            </p:nvCxnSpPr>
            <p:spPr bwMode="auto">
              <a:xfrm flipV="1">
                <a:off x="2490" y="2439"/>
                <a:ext cx="0" cy="171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arrow" w="med" len="med"/>
              </a:ln>
            </p:spPr>
          </p:cxnSp>
          <p:sp>
            <p:nvSpPr>
              <p:cNvPr id="82" name="Text Box 936"/>
              <p:cNvSpPr txBox="1">
                <a:spLocks noChangeArrowheads="1"/>
              </p:cNvSpPr>
              <p:nvPr/>
            </p:nvSpPr>
            <p:spPr bwMode="auto">
              <a:xfrm>
                <a:off x="2272" y="3288"/>
                <a:ext cx="175" cy="235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none" upright="1">
                <a:spAutoFit/>
              </a:bodyPr>
              <a:lstStyle/>
              <a:p>
                <a:pPr algn="just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050" b="1" kern="100">
                  <a:latin typeface="Times New Roman"/>
                  <a:ea typeface="宋体"/>
                </a:endParaRPr>
              </a:p>
            </p:txBody>
          </p:sp>
          <p:sp>
            <p:nvSpPr>
              <p:cNvPr id="83" name="Text Box 937"/>
              <p:cNvSpPr txBox="1">
                <a:spLocks noChangeArrowheads="1"/>
              </p:cNvSpPr>
              <p:nvPr/>
            </p:nvSpPr>
            <p:spPr bwMode="auto">
              <a:xfrm>
                <a:off x="2296" y="2209"/>
                <a:ext cx="659" cy="534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upright="1"/>
              <a:lstStyle/>
              <a:p>
                <a:pPr algn="just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sz="1050" b="1" kern="100">
                    <a:latin typeface="Times New Roman"/>
                    <a:ea typeface="宋体"/>
                  </a:rPr>
                  <a:t> </a:t>
                </a:r>
                <a:r>
                  <a:rPr lang="en-US" sz="1050" b="1" kern="100">
                    <a:latin typeface="Times New Roman"/>
                    <a:ea typeface="宋体"/>
                  </a:rPr>
                  <a:t> </a:t>
                </a:r>
                <a:endParaRPr lang="zh-CN" sz="1050" b="1" kern="100">
                  <a:latin typeface="Times New Roman"/>
                  <a:ea typeface="宋体"/>
                </a:endParaRPr>
              </a:p>
            </p:txBody>
          </p:sp>
          <p:sp>
            <p:nvSpPr>
              <p:cNvPr id="84" name="Text Box 938"/>
              <p:cNvSpPr txBox="1">
                <a:spLocks noChangeArrowheads="1"/>
              </p:cNvSpPr>
              <p:nvPr/>
            </p:nvSpPr>
            <p:spPr bwMode="auto">
              <a:xfrm>
                <a:off x="5776" y="2907"/>
                <a:ext cx="704" cy="549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upright="1"/>
              <a:lstStyle/>
              <a:p>
                <a:pPr algn="just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sz="1050" b="1" kern="100">
                    <a:latin typeface="Times New Roman"/>
                    <a:ea typeface="宋体"/>
                  </a:rPr>
                  <a:t> </a:t>
                </a:r>
                <a:r>
                  <a:rPr lang="en-US" sz="1050" b="1" kern="100">
                    <a:latin typeface="Times New Roman"/>
                    <a:ea typeface="宋体"/>
                  </a:rPr>
                  <a:t> </a:t>
                </a:r>
                <a:endParaRPr lang="zh-CN" sz="1050" b="1" kern="100">
                  <a:latin typeface="Times New Roman"/>
                  <a:ea typeface="宋体"/>
                </a:endParaRPr>
              </a:p>
            </p:txBody>
          </p:sp>
          <p:grpSp>
            <p:nvGrpSpPr>
              <p:cNvPr id="32924" name="Group 939"/>
              <p:cNvGrpSpPr>
                <a:grpSpLocks/>
              </p:cNvGrpSpPr>
              <p:nvPr/>
            </p:nvGrpSpPr>
            <p:grpSpPr bwMode="auto">
              <a:xfrm flipV="1">
                <a:off x="2505" y="2718"/>
                <a:ext cx="1560" cy="1269"/>
                <a:chOff x="2880" y="3771"/>
                <a:chExt cx="1890" cy="1269"/>
              </a:xfrm>
            </p:grpSpPr>
            <p:grpSp>
              <p:nvGrpSpPr>
                <p:cNvPr id="32948" name="Group 940"/>
                <p:cNvGrpSpPr>
                  <a:grpSpLocks/>
                </p:cNvGrpSpPr>
                <p:nvPr/>
              </p:nvGrpSpPr>
              <p:grpSpPr bwMode="auto">
                <a:xfrm>
                  <a:off x="2880" y="4404"/>
                  <a:ext cx="945" cy="636"/>
                  <a:chOff x="2880" y="4404"/>
                  <a:chExt cx="945" cy="636"/>
                </a:xfrm>
              </p:grpSpPr>
              <p:sp>
                <p:nvSpPr>
                  <p:cNvPr id="32952" name="Freeform 941"/>
                  <p:cNvSpPr>
                    <a:spLocks/>
                  </p:cNvSpPr>
                  <p:nvPr/>
                </p:nvSpPr>
                <p:spPr bwMode="auto">
                  <a:xfrm>
                    <a:off x="2880" y="4404"/>
                    <a:ext cx="465" cy="636"/>
                  </a:xfrm>
                  <a:custGeom>
                    <a:avLst/>
                    <a:gdLst>
                      <a:gd name="T0" fmla="*/ 0 w 465"/>
                      <a:gd name="T1" fmla="*/ 0 h 636"/>
                      <a:gd name="T2" fmla="*/ 120 w 465"/>
                      <a:gd name="T3" fmla="*/ 321 h 636"/>
                      <a:gd name="T4" fmla="*/ 270 w 465"/>
                      <a:gd name="T5" fmla="*/ 546 h 636"/>
                      <a:gd name="T6" fmla="*/ 465 w 465"/>
                      <a:gd name="T7" fmla="*/ 636 h 636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465"/>
                      <a:gd name="T13" fmla="*/ 0 h 636"/>
                      <a:gd name="T14" fmla="*/ 465 w 465"/>
                      <a:gd name="T15" fmla="*/ 636 h 6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465" h="636">
                        <a:moveTo>
                          <a:pt x="0" y="0"/>
                        </a:moveTo>
                        <a:cubicBezTo>
                          <a:pt x="37" y="115"/>
                          <a:pt x="75" y="230"/>
                          <a:pt x="120" y="321"/>
                        </a:cubicBezTo>
                        <a:cubicBezTo>
                          <a:pt x="165" y="412"/>
                          <a:pt x="212" y="494"/>
                          <a:pt x="270" y="546"/>
                        </a:cubicBezTo>
                        <a:cubicBezTo>
                          <a:pt x="328" y="598"/>
                          <a:pt x="423" y="621"/>
                          <a:pt x="465" y="636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953" name="Freeform 942"/>
                  <p:cNvSpPr>
                    <a:spLocks/>
                  </p:cNvSpPr>
                  <p:nvPr/>
                </p:nvSpPr>
                <p:spPr bwMode="auto">
                  <a:xfrm flipH="1">
                    <a:off x="3315" y="4404"/>
                    <a:ext cx="510" cy="636"/>
                  </a:xfrm>
                  <a:custGeom>
                    <a:avLst/>
                    <a:gdLst>
                      <a:gd name="T0" fmla="*/ 0 w 465"/>
                      <a:gd name="T1" fmla="*/ 0 h 636"/>
                      <a:gd name="T2" fmla="*/ 191 w 465"/>
                      <a:gd name="T3" fmla="*/ 321 h 636"/>
                      <a:gd name="T4" fmla="*/ 428 w 465"/>
                      <a:gd name="T5" fmla="*/ 546 h 636"/>
                      <a:gd name="T6" fmla="*/ 737 w 465"/>
                      <a:gd name="T7" fmla="*/ 636 h 636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465"/>
                      <a:gd name="T13" fmla="*/ 0 h 636"/>
                      <a:gd name="T14" fmla="*/ 465 w 465"/>
                      <a:gd name="T15" fmla="*/ 636 h 6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465" h="636">
                        <a:moveTo>
                          <a:pt x="0" y="0"/>
                        </a:moveTo>
                        <a:cubicBezTo>
                          <a:pt x="37" y="115"/>
                          <a:pt x="75" y="230"/>
                          <a:pt x="120" y="321"/>
                        </a:cubicBezTo>
                        <a:cubicBezTo>
                          <a:pt x="165" y="412"/>
                          <a:pt x="212" y="494"/>
                          <a:pt x="270" y="546"/>
                        </a:cubicBezTo>
                        <a:cubicBezTo>
                          <a:pt x="328" y="598"/>
                          <a:pt x="423" y="621"/>
                          <a:pt x="465" y="636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2949" name="Group 943"/>
                <p:cNvGrpSpPr>
                  <a:grpSpLocks/>
                </p:cNvGrpSpPr>
                <p:nvPr/>
              </p:nvGrpSpPr>
              <p:grpSpPr bwMode="auto">
                <a:xfrm flipV="1">
                  <a:off x="3825" y="3771"/>
                  <a:ext cx="945" cy="636"/>
                  <a:chOff x="2880" y="4404"/>
                  <a:chExt cx="945" cy="636"/>
                </a:xfrm>
              </p:grpSpPr>
              <p:sp>
                <p:nvSpPr>
                  <p:cNvPr id="32950" name="Freeform 944"/>
                  <p:cNvSpPr>
                    <a:spLocks/>
                  </p:cNvSpPr>
                  <p:nvPr/>
                </p:nvSpPr>
                <p:spPr bwMode="auto">
                  <a:xfrm>
                    <a:off x="2880" y="4404"/>
                    <a:ext cx="465" cy="636"/>
                  </a:xfrm>
                  <a:custGeom>
                    <a:avLst/>
                    <a:gdLst>
                      <a:gd name="T0" fmla="*/ 0 w 465"/>
                      <a:gd name="T1" fmla="*/ 0 h 636"/>
                      <a:gd name="T2" fmla="*/ 120 w 465"/>
                      <a:gd name="T3" fmla="*/ 321 h 636"/>
                      <a:gd name="T4" fmla="*/ 270 w 465"/>
                      <a:gd name="T5" fmla="*/ 546 h 636"/>
                      <a:gd name="T6" fmla="*/ 465 w 465"/>
                      <a:gd name="T7" fmla="*/ 636 h 636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465"/>
                      <a:gd name="T13" fmla="*/ 0 h 636"/>
                      <a:gd name="T14" fmla="*/ 465 w 465"/>
                      <a:gd name="T15" fmla="*/ 636 h 6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465" h="636">
                        <a:moveTo>
                          <a:pt x="0" y="0"/>
                        </a:moveTo>
                        <a:cubicBezTo>
                          <a:pt x="37" y="115"/>
                          <a:pt x="75" y="230"/>
                          <a:pt x="120" y="321"/>
                        </a:cubicBezTo>
                        <a:cubicBezTo>
                          <a:pt x="165" y="412"/>
                          <a:pt x="212" y="494"/>
                          <a:pt x="270" y="546"/>
                        </a:cubicBezTo>
                        <a:cubicBezTo>
                          <a:pt x="328" y="598"/>
                          <a:pt x="423" y="621"/>
                          <a:pt x="465" y="636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951" name="Freeform 945"/>
                  <p:cNvSpPr>
                    <a:spLocks/>
                  </p:cNvSpPr>
                  <p:nvPr/>
                </p:nvSpPr>
                <p:spPr bwMode="auto">
                  <a:xfrm flipH="1">
                    <a:off x="3315" y="4404"/>
                    <a:ext cx="510" cy="636"/>
                  </a:xfrm>
                  <a:custGeom>
                    <a:avLst/>
                    <a:gdLst>
                      <a:gd name="T0" fmla="*/ 0 w 465"/>
                      <a:gd name="T1" fmla="*/ 0 h 636"/>
                      <a:gd name="T2" fmla="*/ 191 w 465"/>
                      <a:gd name="T3" fmla="*/ 321 h 636"/>
                      <a:gd name="T4" fmla="*/ 428 w 465"/>
                      <a:gd name="T5" fmla="*/ 546 h 636"/>
                      <a:gd name="T6" fmla="*/ 737 w 465"/>
                      <a:gd name="T7" fmla="*/ 636 h 636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465"/>
                      <a:gd name="T13" fmla="*/ 0 h 636"/>
                      <a:gd name="T14" fmla="*/ 465 w 465"/>
                      <a:gd name="T15" fmla="*/ 636 h 6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465" h="636">
                        <a:moveTo>
                          <a:pt x="0" y="0"/>
                        </a:moveTo>
                        <a:cubicBezTo>
                          <a:pt x="37" y="115"/>
                          <a:pt x="75" y="230"/>
                          <a:pt x="120" y="321"/>
                        </a:cubicBezTo>
                        <a:cubicBezTo>
                          <a:pt x="165" y="412"/>
                          <a:pt x="212" y="494"/>
                          <a:pt x="270" y="546"/>
                        </a:cubicBezTo>
                        <a:cubicBezTo>
                          <a:pt x="328" y="598"/>
                          <a:pt x="423" y="621"/>
                          <a:pt x="465" y="636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2925" name="Group 946"/>
              <p:cNvGrpSpPr>
                <a:grpSpLocks/>
              </p:cNvGrpSpPr>
              <p:nvPr/>
            </p:nvGrpSpPr>
            <p:grpSpPr bwMode="auto">
              <a:xfrm flipV="1">
                <a:off x="4065" y="2721"/>
                <a:ext cx="1560" cy="1269"/>
                <a:chOff x="2880" y="3771"/>
                <a:chExt cx="1890" cy="1269"/>
              </a:xfrm>
            </p:grpSpPr>
            <p:grpSp>
              <p:nvGrpSpPr>
                <p:cNvPr id="32942" name="Group 947"/>
                <p:cNvGrpSpPr>
                  <a:grpSpLocks/>
                </p:cNvGrpSpPr>
                <p:nvPr/>
              </p:nvGrpSpPr>
              <p:grpSpPr bwMode="auto">
                <a:xfrm>
                  <a:off x="2880" y="4404"/>
                  <a:ext cx="945" cy="636"/>
                  <a:chOff x="2880" y="4404"/>
                  <a:chExt cx="945" cy="636"/>
                </a:xfrm>
              </p:grpSpPr>
              <p:sp>
                <p:nvSpPr>
                  <p:cNvPr id="32946" name="Freeform 948"/>
                  <p:cNvSpPr>
                    <a:spLocks/>
                  </p:cNvSpPr>
                  <p:nvPr/>
                </p:nvSpPr>
                <p:spPr bwMode="auto">
                  <a:xfrm>
                    <a:off x="2880" y="4404"/>
                    <a:ext cx="465" cy="636"/>
                  </a:xfrm>
                  <a:custGeom>
                    <a:avLst/>
                    <a:gdLst>
                      <a:gd name="T0" fmla="*/ 0 w 465"/>
                      <a:gd name="T1" fmla="*/ 0 h 636"/>
                      <a:gd name="T2" fmla="*/ 120 w 465"/>
                      <a:gd name="T3" fmla="*/ 321 h 636"/>
                      <a:gd name="T4" fmla="*/ 270 w 465"/>
                      <a:gd name="T5" fmla="*/ 546 h 636"/>
                      <a:gd name="T6" fmla="*/ 465 w 465"/>
                      <a:gd name="T7" fmla="*/ 636 h 636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465"/>
                      <a:gd name="T13" fmla="*/ 0 h 636"/>
                      <a:gd name="T14" fmla="*/ 465 w 465"/>
                      <a:gd name="T15" fmla="*/ 636 h 6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465" h="636">
                        <a:moveTo>
                          <a:pt x="0" y="0"/>
                        </a:moveTo>
                        <a:cubicBezTo>
                          <a:pt x="37" y="115"/>
                          <a:pt x="75" y="230"/>
                          <a:pt x="120" y="321"/>
                        </a:cubicBezTo>
                        <a:cubicBezTo>
                          <a:pt x="165" y="412"/>
                          <a:pt x="212" y="494"/>
                          <a:pt x="270" y="546"/>
                        </a:cubicBezTo>
                        <a:cubicBezTo>
                          <a:pt x="328" y="598"/>
                          <a:pt x="423" y="621"/>
                          <a:pt x="465" y="636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947" name="Freeform 949"/>
                  <p:cNvSpPr>
                    <a:spLocks/>
                  </p:cNvSpPr>
                  <p:nvPr/>
                </p:nvSpPr>
                <p:spPr bwMode="auto">
                  <a:xfrm flipH="1">
                    <a:off x="3315" y="4404"/>
                    <a:ext cx="510" cy="636"/>
                  </a:xfrm>
                  <a:custGeom>
                    <a:avLst/>
                    <a:gdLst>
                      <a:gd name="T0" fmla="*/ 0 w 465"/>
                      <a:gd name="T1" fmla="*/ 0 h 636"/>
                      <a:gd name="T2" fmla="*/ 191 w 465"/>
                      <a:gd name="T3" fmla="*/ 321 h 636"/>
                      <a:gd name="T4" fmla="*/ 428 w 465"/>
                      <a:gd name="T5" fmla="*/ 546 h 636"/>
                      <a:gd name="T6" fmla="*/ 737 w 465"/>
                      <a:gd name="T7" fmla="*/ 636 h 636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465"/>
                      <a:gd name="T13" fmla="*/ 0 h 636"/>
                      <a:gd name="T14" fmla="*/ 465 w 465"/>
                      <a:gd name="T15" fmla="*/ 636 h 6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465" h="636">
                        <a:moveTo>
                          <a:pt x="0" y="0"/>
                        </a:moveTo>
                        <a:cubicBezTo>
                          <a:pt x="37" y="115"/>
                          <a:pt x="75" y="230"/>
                          <a:pt x="120" y="321"/>
                        </a:cubicBezTo>
                        <a:cubicBezTo>
                          <a:pt x="165" y="412"/>
                          <a:pt x="212" y="494"/>
                          <a:pt x="270" y="546"/>
                        </a:cubicBezTo>
                        <a:cubicBezTo>
                          <a:pt x="328" y="598"/>
                          <a:pt x="423" y="621"/>
                          <a:pt x="465" y="636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2943" name="Group 950"/>
                <p:cNvGrpSpPr>
                  <a:grpSpLocks/>
                </p:cNvGrpSpPr>
                <p:nvPr/>
              </p:nvGrpSpPr>
              <p:grpSpPr bwMode="auto">
                <a:xfrm flipV="1">
                  <a:off x="3825" y="3771"/>
                  <a:ext cx="945" cy="636"/>
                  <a:chOff x="2880" y="4404"/>
                  <a:chExt cx="945" cy="636"/>
                </a:xfrm>
              </p:grpSpPr>
              <p:sp>
                <p:nvSpPr>
                  <p:cNvPr id="32944" name="Freeform 951"/>
                  <p:cNvSpPr>
                    <a:spLocks/>
                  </p:cNvSpPr>
                  <p:nvPr/>
                </p:nvSpPr>
                <p:spPr bwMode="auto">
                  <a:xfrm>
                    <a:off x="2880" y="4404"/>
                    <a:ext cx="465" cy="636"/>
                  </a:xfrm>
                  <a:custGeom>
                    <a:avLst/>
                    <a:gdLst>
                      <a:gd name="T0" fmla="*/ 0 w 465"/>
                      <a:gd name="T1" fmla="*/ 0 h 636"/>
                      <a:gd name="T2" fmla="*/ 120 w 465"/>
                      <a:gd name="T3" fmla="*/ 321 h 636"/>
                      <a:gd name="T4" fmla="*/ 270 w 465"/>
                      <a:gd name="T5" fmla="*/ 546 h 636"/>
                      <a:gd name="T6" fmla="*/ 465 w 465"/>
                      <a:gd name="T7" fmla="*/ 636 h 636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465"/>
                      <a:gd name="T13" fmla="*/ 0 h 636"/>
                      <a:gd name="T14" fmla="*/ 465 w 465"/>
                      <a:gd name="T15" fmla="*/ 636 h 6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465" h="636">
                        <a:moveTo>
                          <a:pt x="0" y="0"/>
                        </a:moveTo>
                        <a:cubicBezTo>
                          <a:pt x="37" y="115"/>
                          <a:pt x="75" y="230"/>
                          <a:pt x="120" y="321"/>
                        </a:cubicBezTo>
                        <a:cubicBezTo>
                          <a:pt x="165" y="412"/>
                          <a:pt x="212" y="494"/>
                          <a:pt x="270" y="546"/>
                        </a:cubicBezTo>
                        <a:cubicBezTo>
                          <a:pt x="328" y="598"/>
                          <a:pt x="423" y="621"/>
                          <a:pt x="465" y="636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945" name="Freeform 952"/>
                  <p:cNvSpPr>
                    <a:spLocks/>
                  </p:cNvSpPr>
                  <p:nvPr/>
                </p:nvSpPr>
                <p:spPr bwMode="auto">
                  <a:xfrm flipH="1">
                    <a:off x="3315" y="4404"/>
                    <a:ext cx="510" cy="636"/>
                  </a:xfrm>
                  <a:custGeom>
                    <a:avLst/>
                    <a:gdLst>
                      <a:gd name="T0" fmla="*/ 0 w 465"/>
                      <a:gd name="T1" fmla="*/ 0 h 636"/>
                      <a:gd name="T2" fmla="*/ 191 w 465"/>
                      <a:gd name="T3" fmla="*/ 321 h 636"/>
                      <a:gd name="T4" fmla="*/ 428 w 465"/>
                      <a:gd name="T5" fmla="*/ 546 h 636"/>
                      <a:gd name="T6" fmla="*/ 737 w 465"/>
                      <a:gd name="T7" fmla="*/ 636 h 636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465"/>
                      <a:gd name="T13" fmla="*/ 0 h 636"/>
                      <a:gd name="T14" fmla="*/ 465 w 465"/>
                      <a:gd name="T15" fmla="*/ 636 h 6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465" h="636">
                        <a:moveTo>
                          <a:pt x="0" y="0"/>
                        </a:moveTo>
                        <a:cubicBezTo>
                          <a:pt x="37" y="115"/>
                          <a:pt x="75" y="230"/>
                          <a:pt x="120" y="321"/>
                        </a:cubicBezTo>
                        <a:cubicBezTo>
                          <a:pt x="165" y="412"/>
                          <a:pt x="212" y="494"/>
                          <a:pt x="270" y="546"/>
                        </a:cubicBezTo>
                        <a:cubicBezTo>
                          <a:pt x="328" y="598"/>
                          <a:pt x="423" y="621"/>
                          <a:pt x="465" y="636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2926" name="Group 953"/>
              <p:cNvGrpSpPr>
                <a:grpSpLocks/>
              </p:cNvGrpSpPr>
              <p:nvPr/>
            </p:nvGrpSpPr>
            <p:grpSpPr bwMode="auto">
              <a:xfrm>
                <a:off x="2504" y="2667"/>
                <a:ext cx="1585" cy="1269"/>
                <a:chOff x="2459" y="4404"/>
                <a:chExt cx="1585" cy="1269"/>
              </a:xfrm>
            </p:grpSpPr>
            <p:grpSp>
              <p:nvGrpSpPr>
                <p:cNvPr id="32937" name="Group 954"/>
                <p:cNvGrpSpPr>
                  <a:grpSpLocks/>
                </p:cNvGrpSpPr>
                <p:nvPr/>
              </p:nvGrpSpPr>
              <p:grpSpPr bwMode="auto">
                <a:xfrm flipV="1">
                  <a:off x="2880" y="4404"/>
                  <a:ext cx="780" cy="636"/>
                  <a:chOff x="2880" y="4404"/>
                  <a:chExt cx="945" cy="636"/>
                </a:xfrm>
              </p:grpSpPr>
              <p:sp>
                <p:nvSpPr>
                  <p:cNvPr id="32940" name="Freeform 955"/>
                  <p:cNvSpPr>
                    <a:spLocks/>
                  </p:cNvSpPr>
                  <p:nvPr/>
                </p:nvSpPr>
                <p:spPr bwMode="auto">
                  <a:xfrm>
                    <a:off x="2880" y="4404"/>
                    <a:ext cx="465" cy="636"/>
                  </a:xfrm>
                  <a:custGeom>
                    <a:avLst/>
                    <a:gdLst>
                      <a:gd name="T0" fmla="*/ 0 w 465"/>
                      <a:gd name="T1" fmla="*/ 0 h 636"/>
                      <a:gd name="T2" fmla="*/ 120 w 465"/>
                      <a:gd name="T3" fmla="*/ 321 h 636"/>
                      <a:gd name="T4" fmla="*/ 270 w 465"/>
                      <a:gd name="T5" fmla="*/ 546 h 636"/>
                      <a:gd name="T6" fmla="*/ 465 w 465"/>
                      <a:gd name="T7" fmla="*/ 636 h 636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465"/>
                      <a:gd name="T13" fmla="*/ 0 h 636"/>
                      <a:gd name="T14" fmla="*/ 465 w 465"/>
                      <a:gd name="T15" fmla="*/ 636 h 6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465" h="636">
                        <a:moveTo>
                          <a:pt x="0" y="0"/>
                        </a:moveTo>
                        <a:cubicBezTo>
                          <a:pt x="37" y="115"/>
                          <a:pt x="75" y="230"/>
                          <a:pt x="120" y="321"/>
                        </a:cubicBezTo>
                        <a:cubicBezTo>
                          <a:pt x="165" y="412"/>
                          <a:pt x="212" y="494"/>
                          <a:pt x="270" y="546"/>
                        </a:cubicBezTo>
                        <a:cubicBezTo>
                          <a:pt x="328" y="598"/>
                          <a:pt x="423" y="621"/>
                          <a:pt x="465" y="636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941" name="Freeform 956"/>
                  <p:cNvSpPr>
                    <a:spLocks/>
                  </p:cNvSpPr>
                  <p:nvPr/>
                </p:nvSpPr>
                <p:spPr bwMode="auto">
                  <a:xfrm flipH="1">
                    <a:off x="3315" y="4404"/>
                    <a:ext cx="510" cy="636"/>
                  </a:xfrm>
                  <a:custGeom>
                    <a:avLst/>
                    <a:gdLst>
                      <a:gd name="T0" fmla="*/ 0 w 465"/>
                      <a:gd name="T1" fmla="*/ 0 h 636"/>
                      <a:gd name="T2" fmla="*/ 191 w 465"/>
                      <a:gd name="T3" fmla="*/ 321 h 636"/>
                      <a:gd name="T4" fmla="*/ 428 w 465"/>
                      <a:gd name="T5" fmla="*/ 546 h 636"/>
                      <a:gd name="T6" fmla="*/ 737 w 465"/>
                      <a:gd name="T7" fmla="*/ 636 h 636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465"/>
                      <a:gd name="T13" fmla="*/ 0 h 636"/>
                      <a:gd name="T14" fmla="*/ 465 w 465"/>
                      <a:gd name="T15" fmla="*/ 636 h 6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465" h="636">
                        <a:moveTo>
                          <a:pt x="0" y="0"/>
                        </a:moveTo>
                        <a:cubicBezTo>
                          <a:pt x="37" y="115"/>
                          <a:pt x="75" y="230"/>
                          <a:pt x="120" y="321"/>
                        </a:cubicBezTo>
                        <a:cubicBezTo>
                          <a:pt x="165" y="412"/>
                          <a:pt x="212" y="494"/>
                          <a:pt x="270" y="546"/>
                        </a:cubicBezTo>
                        <a:cubicBezTo>
                          <a:pt x="328" y="598"/>
                          <a:pt x="423" y="621"/>
                          <a:pt x="465" y="636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2938" name="Freeform 957"/>
                <p:cNvSpPr>
                  <a:spLocks/>
                </p:cNvSpPr>
                <p:nvPr/>
              </p:nvSpPr>
              <p:spPr bwMode="auto">
                <a:xfrm>
                  <a:off x="3660" y="5037"/>
                  <a:ext cx="384" cy="636"/>
                </a:xfrm>
                <a:custGeom>
                  <a:avLst/>
                  <a:gdLst>
                    <a:gd name="T0" fmla="*/ 0 w 465"/>
                    <a:gd name="T1" fmla="*/ 0 h 636"/>
                    <a:gd name="T2" fmla="*/ 46 w 465"/>
                    <a:gd name="T3" fmla="*/ 321 h 636"/>
                    <a:gd name="T4" fmla="*/ 104 w 465"/>
                    <a:gd name="T5" fmla="*/ 546 h 636"/>
                    <a:gd name="T6" fmla="*/ 178 w 465"/>
                    <a:gd name="T7" fmla="*/ 636 h 63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65"/>
                    <a:gd name="T13" fmla="*/ 0 h 636"/>
                    <a:gd name="T14" fmla="*/ 465 w 465"/>
                    <a:gd name="T15" fmla="*/ 636 h 6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65" h="636">
                      <a:moveTo>
                        <a:pt x="0" y="0"/>
                      </a:moveTo>
                      <a:cubicBezTo>
                        <a:pt x="37" y="115"/>
                        <a:pt x="75" y="230"/>
                        <a:pt x="120" y="321"/>
                      </a:cubicBezTo>
                      <a:cubicBezTo>
                        <a:pt x="165" y="412"/>
                        <a:pt x="212" y="494"/>
                        <a:pt x="270" y="546"/>
                      </a:cubicBezTo>
                      <a:cubicBezTo>
                        <a:pt x="328" y="598"/>
                        <a:pt x="423" y="621"/>
                        <a:pt x="465" y="636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939" name="Freeform 958"/>
                <p:cNvSpPr>
                  <a:spLocks/>
                </p:cNvSpPr>
                <p:nvPr/>
              </p:nvSpPr>
              <p:spPr bwMode="auto">
                <a:xfrm flipH="1">
                  <a:off x="2459" y="5037"/>
                  <a:ext cx="421" cy="636"/>
                </a:xfrm>
                <a:custGeom>
                  <a:avLst/>
                  <a:gdLst>
                    <a:gd name="T0" fmla="*/ 0 w 465"/>
                    <a:gd name="T1" fmla="*/ 0 h 636"/>
                    <a:gd name="T2" fmla="*/ 73 w 465"/>
                    <a:gd name="T3" fmla="*/ 321 h 636"/>
                    <a:gd name="T4" fmla="*/ 164 w 465"/>
                    <a:gd name="T5" fmla="*/ 546 h 636"/>
                    <a:gd name="T6" fmla="*/ 282 w 465"/>
                    <a:gd name="T7" fmla="*/ 636 h 63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65"/>
                    <a:gd name="T13" fmla="*/ 0 h 636"/>
                    <a:gd name="T14" fmla="*/ 465 w 465"/>
                    <a:gd name="T15" fmla="*/ 636 h 6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65" h="636">
                      <a:moveTo>
                        <a:pt x="0" y="0"/>
                      </a:moveTo>
                      <a:cubicBezTo>
                        <a:pt x="37" y="115"/>
                        <a:pt x="75" y="230"/>
                        <a:pt x="120" y="321"/>
                      </a:cubicBezTo>
                      <a:cubicBezTo>
                        <a:pt x="165" y="412"/>
                        <a:pt x="212" y="494"/>
                        <a:pt x="270" y="546"/>
                      </a:cubicBezTo>
                      <a:cubicBezTo>
                        <a:pt x="328" y="598"/>
                        <a:pt x="423" y="621"/>
                        <a:pt x="465" y="636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2927" name="Group 959"/>
              <p:cNvGrpSpPr>
                <a:grpSpLocks/>
              </p:cNvGrpSpPr>
              <p:nvPr/>
            </p:nvGrpSpPr>
            <p:grpSpPr bwMode="auto">
              <a:xfrm>
                <a:off x="4109" y="2682"/>
                <a:ext cx="1585" cy="1269"/>
                <a:chOff x="2459" y="4404"/>
                <a:chExt cx="1585" cy="1269"/>
              </a:xfrm>
            </p:grpSpPr>
            <p:grpSp>
              <p:nvGrpSpPr>
                <p:cNvPr id="32932" name="Group 960"/>
                <p:cNvGrpSpPr>
                  <a:grpSpLocks/>
                </p:cNvGrpSpPr>
                <p:nvPr/>
              </p:nvGrpSpPr>
              <p:grpSpPr bwMode="auto">
                <a:xfrm flipV="1">
                  <a:off x="2880" y="4404"/>
                  <a:ext cx="780" cy="636"/>
                  <a:chOff x="2880" y="4404"/>
                  <a:chExt cx="945" cy="636"/>
                </a:xfrm>
              </p:grpSpPr>
              <p:sp>
                <p:nvSpPr>
                  <p:cNvPr id="32935" name="Freeform 961"/>
                  <p:cNvSpPr>
                    <a:spLocks/>
                  </p:cNvSpPr>
                  <p:nvPr/>
                </p:nvSpPr>
                <p:spPr bwMode="auto">
                  <a:xfrm>
                    <a:off x="2880" y="4404"/>
                    <a:ext cx="465" cy="636"/>
                  </a:xfrm>
                  <a:custGeom>
                    <a:avLst/>
                    <a:gdLst>
                      <a:gd name="T0" fmla="*/ 0 w 465"/>
                      <a:gd name="T1" fmla="*/ 0 h 636"/>
                      <a:gd name="T2" fmla="*/ 120 w 465"/>
                      <a:gd name="T3" fmla="*/ 321 h 636"/>
                      <a:gd name="T4" fmla="*/ 270 w 465"/>
                      <a:gd name="T5" fmla="*/ 546 h 636"/>
                      <a:gd name="T6" fmla="*/ 465 w 465"/>
                      <a:gd name="T7" fmla="*/ 636 h 636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465"/>
                      <a:gd name="T13" fmla="*/ 0 h 636"/>
                      <a:gd name="T14" fmla="*/ 465 w 465"/>
                      <a:gd name="T15" fmla="*/ 636 h 6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465" h="636">
                        <a:moveTo>
                          <a:pt x="0" y="0"/>
                        </a:moveTo>
                        <a:cubicBezTo>
                          <a:pt x="37" y="115"/>
                          <a:pt x="75" y="230"/>
                          <a:pt x="120" y="321"/>
                        </a:cubicBezTo>
                        <a:cubicBezTo>
                          <a:pt x="165" y="412"/>
                          <a:pt x="212" y="494"/>
                          <a:pt x="270" y="546"/>
                        </a:cubicBezTo>
                        <a:cubicBezTo>
                          <a:pt x="328" y="598"/>
                          <a:pt x="423" y="621"/>
                          <a:pt x="465" y="636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936" name="Freeform 962"/>
                  <p:cNvSpPr>
                    <a:spLocks/>
                  </p:cNvSpPr>
                  <p:nvPr/>
                </p:nvSpPr>
                <p:spPr bwMode="auto">
                  <a:xfrm flipH="1">
                    <a:off x="3315" y="4404"/>
                    <a:ext cx="510" cy="636"/>
                  </a:xfrm>
                  <a:custGeom>
                    <a:avLst/>
                    <a:gdLst>
                      <a:gd name="T0" fmla="*/ 0 w 465"/>
                      <a:gd name="T1" fmla="*/ 0 h 636"/>
                      <a:gd name="T2" fmla="*/ 191 w 465"/>
                      <a:gd name="T3" fmla="*/ 321 h 636"/>
                      <a:gd name="T4" fmla="*/ 428 w 465"/>
                      <a:gd name="T5" fmla="*/ 546 h 636"/>
                      <a:gd name="T6" fmla="*/ 737 w 465"/>
                      <a:gd name="T7" fmla="*/ 636 h 636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465"/>
                      <a:gd name="T13" fmla="*/ 0 h 636"/>
                      <a:gd name="T14" fmla="*/ 465 w 465"/>
                      <a:gd name="T15" fmla="*/ 636 h 6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465" h="636">
                        <a:moveTo>
                          <a:pt x="0" y="0"/>
                        </a:moveTo>
                        <a:cubicBezTo>
                          <a:pt x="37" y="115"/>
                          <a:pt x="75" y="230"/>
                          <a:pt x="120" y="321"/>
                        </a:cubicBezTo>
                        <a:cubicBezTo>
                          <a:pt x="165" y="412"/>
                          <a:pt x="212" y="494"/>
                          <a:pt x="270" y="546"/>
                        </a:cubicBezTo>
                        <a:cubicBezTo>
                          <a:pt x="328" y="598"/>
                          <a:pt x="423" y="621"/>
                          <a:pt x="465" y="636"/>
                        </a:cubicBezTo>
                      </a:path>
                    </a:pathLst>
                  </a:custGeom>
                  <a:noFill/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32933" name="Freeform 963"/>
                <p:cNvSpPr>
                  <a:spLocks/>
                </p:cNvSpPr>
                <p:nvPr/>
              </p:nvSpPr>
              <p:spPr bwMode="auto">
                <a:xfrm>
                  <a:off x="3660" y="5037"/>
                  <a:ext cx="384" cy="636"/>
                </a:xfrm>
                <a:custGeom>
                  <a:avLst/>
                  <a:gdLst>
                    <a:gd name="T0" fmla="*/ 0 w 465"/>
                    <a:gd name="T1" fmla="*/ 0 h 636"/>
                    <a:gd name="T2" fmla="*/ 46 w 465"/>
                    <a:gd name="T3" fmla="*/ 321 h 636"/>
                    <a:gd name="T4" fmla="*/ 104 w 465"/>
                    <a:gd name="T5" fmla="*/ 546 h 636"/>
                    <a:gd name="T6" fmla="*/ 178 w 465"/>
                    <a:gd name="T7" fmla="*/ 636 h 63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65"/>
                    <a:gd name="T13" fmla="*/ 0 h 636"/>
                    <a:gd name="T14" fmla="*/ 465 w 465"/>
                    <a:gd name="T15" fmla="*/ 636 h 6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65" h="636">
                      <a:moveTo>
                        <a:pt x="0" y="0"/>
                      </a:moveTo>
                      <a:cubicBezTo>
                        <a:pt x="37" y="115"/>
                        <a:pt x="75" y="230"/>
                        <a:pt x="120" y="321"/>
                      </a:cubicBezTo>
                      <a:cubicBezTo>
                        <a:pt x="165" y="412"/>
                        <a:pt x="212" y="494"/>
                        <a:pt x="270" y="546"/>
                      </a:cubicBezTo>
                      <a:cubicBezTo>
                        <a:pt x="328" y="598"/>
                        <a:pt x="423" y="621"/>
                        <a:pt x="465" y="636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934" name="Freeform 964"/>
                <p:cNvSpPr>
                  <a:spLocks/>
                </p:cNvSpPr>
                <p:nvPr/>
              </p:nvSpPr>
              <p:spPr bwMode="auto">
                <a:xfrm flipH="1">
                  <a:off x="2459" y="5037"/>
                  <a:ext cx="421" cy="636"/>
                </a:xfrm>
                <a:custGeom>
                  <a:avLst/>
                  <a:gdLst>
                    <a:gd name="T0" fmla="*/ 0 w 465"/>
                    <a:gd name="T1" fmla="*/ 0 h 636"/>
                    <a:gd name="T2" fmla="*/ 73 w 465"/>
                    <a:gd name="T3" fmla="*/ 321 h 636"/>
                    <a:gd name="T4" fmla="*/ 164 w 465"/>
                    <a:gd name="T5" fmla="*/ 546 h 636"/>
                    <a:gd name="T6" fmla="*/ 282 w 465"/>
                    <a:gd name="T7" fmla="*/ 636 h 63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65"/>
                    <a:gd name="T13" fmla="*/ 0 h 636"/>
                    <a:gd name="T14" fmla="*/ 465 w 465"/>
                    <a:gd name="T15" fmla="*/ 636 h 6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65" h="636">
                      <a:moveTo>
                        <a:pt x="0" y="0"/>
                      </a:moveTo>
                      <a:cubicBezTo>
                        <a:pt x="37" y="115"/>
                        <a:pt x="75" y="230"/>
                        <a:pt x="120" y="321"/>
                      </a:cubicBezTo>
                      <a:cubicBezTo>
                        <a:pt x="165" y="412"/>
                        <a:pt x="212" y="494"/>
                        <a:pt x="270" y="546"/>
                      </a:cubicBezTo>
                      <a:cubicBezTo>
                        <a:pt x="328" y="598"/>
                        <a:pt x="423" y="621"/>
                        <a:pt x="465" y="636"/>
                      </a:cubicBezTo>
                    </a:path>
                  </a:pathLst>
                </a:cu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cxnSp>
            <p:nvCxnSpPr>
              <p:cNvPr id="32928" name="Line 965"/>
              <p:cNvCxnSpPr>
                <a:cxnSpLocks noChangeShapeType="1"/>
              </p:cNvCxnSpPr>
              <p:nvPr/>
            </p:nvCxnSpPr>
            <p:spPr bwMode="auto">
              <a:xfrm>
                <a:off x="2880" y="2754"/>
                <a:ext cx="0" cy="62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</p:cxnSp>
          <p:cxnSp>
            <p:nvCxnSpPr>
              <p:cNvPr id="32929" name="Line 966"/>
              <p:cNvCxnSpPr>
                <a:cxnSpLocks noChangeShapeType="1"/>
              </p:cNvCxnSpPr>
              <p:nvPr/>
            </p:nvCxnSpPr>
            <p:spPr bwMode="auto">
              <a:xfrm>
                <a:off x="3300" y="2697"/>
                <a:ext cx="0" cy="64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</p:cxnSp>
          <p:sp>
            <p:nvSpPr>
              <p:cNvPr id="122" name="Text Box 967"/>
              <p:cNvSpPr txBox="1">
                <a:spLocks noChangeArrowheads="1"/>
              </p:cNvSpPr>
              <p:nvPr/>
            </p:nvSpPr>
            <p:spPr bwMode="auto">
              <a:xfrm>
                <a:off x="2535" y="2190"/>
                <a:ext cx="704" cy="645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upright="1"/>
              <a:lstStyle/>
              <a:p>
                <a:pPr algn="just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sz="1050" b="1" kern="100">
                    <a:latin typeface="Times New Roman"/>
                    <a:ea typeface="宋体"/>
                  </a:rPr>
                  <a:t> </a:t>
                </a:r>
                <a:r>
                  <a:rPr lang="en-US" sz="1050" b="1" kern="100">
                    <a:latin typeface="Times New Roman"/>
                    <a:ea typeface="宋体"/>
                  </a:rPr>
                  <a:t> </a:t>
                </a:r>
                <a:endParaRPr lang="zh-CN" sz="1050" b="1" kern="100">
                  <a:latin typeface="Times New Roman"/>
                  <a:ea typeface="宋体"/>
                </a:endParaRPr>
              </a:p>
            </p:txBody>
          </p:sp>
          <p:sp>
            <p:nvSpPr>
              <p:cNvPr id="123" name="Text Box 968"/>
              <p:cNvSpPr txBox="1">
                <a:spLocks noChangeArrowheads="1"/>
              </p:cNvSpPr>
              <p:nvPr/>
            </p:nvSpPr>
            <p:spPr bwMode="auto">
              <a:xfrm>
                <a:off x="2940" y="2163"/>
                <a:ext cx="900" cy="623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upright="1"/>
              <a:lstStyle/>
              <a:p>
                <a:pPr algn="just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sz="1050" b="1" kern="100">
                    <a:latin typeface="Times New Roman"/>
                    <a:ea typeface="宋体"/>
                  </a:rPr>
                  <a:t> </a:t>
                </a:r>
                <a:r>
                  <a:rPr lang="en-US" sz="1050" b="1" kern="100">
                    <a:latin typeface="Times New Roman"/>
                    <a:ea typeface="宋体"/>
                  </a:rPr>
                  <a:t> </a:t>
                </a:r>
                <a:endParaRPr lang="zh-CN" sz="1050" b="1" kern="100">
                  <a:latin typeface="Times New Roman"/>
                  <a:ea typeface="宋体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矩形 84"/>
                <p:cNvSpPr/>
                <p:nvPr/>
              </p:nvSpPr>
              <p:spPr>
                <a:xfrm>
                  <a:off x="7349018" y="2011097"/>
                  <a:ext cx="90441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矩形 8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9018" y="2011097"/>
                  <a:ext cx="904414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矩形 85"/>
                <p:cNvSpPr/>
                <p:nvPr/>
              </p:nvSpPr>
              <p:spPr>
                <a:xfrm>
                  <a:off x="3504783" y="1094388"/>
                  <a:ext cx="111395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矩形 8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4783" y="1094388"/>
                  <a:ext cx="1113959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矩形 86"/>
                <p:cNvSpPr/>
                <p:nvPr/>
              </p:nvSpPr>
              <p:spPr>
                <a:xfrm>
                  <a:off x="3656039" y="2470541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矩形 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6039" y="2470541"/>
                  <a:ext cx="534890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矩形 87"/>
                <p:cNvSpPr/>
                <p:nvPr/>
              </p:nvSpPr>
              <p:spPr>
                <a:xfrm>
                  <a:off x="4207700" y="1344181"/>
                  <a:ext cx="63017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88" name="矩形 8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7700" y="1344181"/>
                  <a:ext cx="63017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矩形 88"/>
                <p:cNvSpPr/>
                <p:nvPr/>
              </p:nvSpPr>
              <p:spPr>
                <a:xfrm>
                  <a:off x="4656916" y="1332851"/>
                  <a:ext cx="63844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矩形 8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6916" y="1332851"/>
                  <a:ext cx="638444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组合 3"/>
          <p:cNvGrpSpPr/>
          <p:nvPr/>
        </p:nvGrpSpPr>
        <p:grpSpPr>
          <a:xfrm>
            <a:off x="3179764" y="3597197"/>
            <a:ext cx="6640511" cy="2877348"/>
            <a:chOff x="3179764" y="3597197"/>
            <a:chExt cx="6640511" cy="2877348"/>
          </a:xfrm>
        </p:grpSpPr>
        <p:grpSp>
          <p:nvGrpSpPr>
            <p:cNvPr id="32962" name="组合 5"/>
            <p:cNvGrpSpPr>
              <a:grpSpLocks/>
            </p:cNvGrpSpPr>
            <p:nvPr/>
          </p:nvGrpSpPr>
          <p:grpSpPr bwMode="auto">
            <a:xfrm>
              <a:off x="3179764" y="3597197"/>
              <a:ext cx="6640511" cy="2877348"/>
              <a:chOff x="1930402" y="1698929"/>
              <a:chExt cx="8331197" cy="3757860"/>
            </a:xfrm>
          </p:grpSpPr>
          <p:sp>
            <p:nvSpPr>
              <p:cNvPr id="7" name="矩形 6"/>
              <p:cNvSpPr/>
              <p:nvPr/>
            </p:nvSpPr>
            <p:spPr>
              <a:xfrm rot="2700000">
                <a:off x="2542952" y="2288733"/>
                <a:ext cx="1208731" cy="1206958"/>
              </a:xfrm>
              <a:prstGeom prst="rect">
                <a:avLst/>
              </a:prstGeom>
              <a:solidFill>
                <a:srgbClr val="A4A3A4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/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 rot="2700000" flipH="1">
                <a:off x="2960099" y="2354192"/>
                <a:ext cx="1310526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rot="2700000">
                <a:off x="2645415" y="1682718"/>
                <a:ext cx="0" cy="1430026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rot="2700000">
                <a:off x="1928380" y="3407425"/>
                <a:ext cx="1418133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 rot="2700000" flipV="1">
                <a:off x="4113283" y="1562194"/>
                <a:ext cx="0" cy="2745041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rot="255757" flipH="1" flipV="1">
                <a:off x="5049372" y="1999659"/>
                <a:ext cx="969948" cy="835537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矩形 12"/>
              <p:cNvSpPr/>
              <p:nvPr/>
            </p:nvSpPr>
            <p:spPr>
              <a:xfrm rot="2700000">
                <a:off x="4478867" y="2365444"/>
                <a:ext cx="1208730" cy="1206958"/>
              </a:xfrm>
              <a:prstGeom prst="rect">
                <a:avLst/>
              </a:prstGeom>
              <a:solidFill>
                <a:srgbClr val="A4A3A4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/>
              </a:p>
            </p:txBody>
          </p:sp>
          <p:sp>
            <p:nvSpPr>
              <p:cNvPr id="14" name="矩形 13"/>
              <p:cNvSpPr/>
              <p:nvPr/>
            </p:nvSpPr>
            <p:spPr>
              <a:xfrm rot="2700000" flipH="1" flipV="1">
                <a:off x="8461271" y="2397581"/>
                <a:ext cx="1206657" cy="1206958"/>
              </a:xfrm>
              <a:prstGeom prst="rect">
                <a:avLst/>
              </a:prstGeom>
              <a:solidFill>
                <a:srgbClr val="A4A3A4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/>
              </a:p>
            </p:txBody>
          </p:sp>
          <p:cxnSp>
            <p:nvCxnSpPr>
              <p:cNvPr id="15" name="直接连接符 14"/>
              <p:cNvCxnSpPr/>
              <p:nvPr/>
            </p:nvCxnSpPr>
            <p:spPr>
              <a:xfrm rot="2700000" flipV="1">
                <a:off x="7921375" y="3550483"/>
                <a:ext cx="1310526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 rot="2700000" flipH="1" flipV="1">
                <a:off x="9546586" y="2791929"/>
                <a:ext cx="0" cy="1430026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rot="2700000" flipH="1" flipV="1">
                <a:off x="8845487" y="2497250"/>
                <a:ext cx="1418133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 flipH="1">
                <a:off x="7096820" y="1993439"/>
                <a:ext cx="1955830" cy="1946823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 rot="255757">
                <a:off x="6160730" y="3067405"/>
                <a:ext cx="971940" cy="835538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矩形 19"/>
              <p:cNvSpPr/>
              <p:nvPr/>
            </p:nvSpPr>
            <p:spPr>
              <a:xfrm rot="2700000" flipH="1" flipV="1">
                <a:off x="6502413" y="2342638"/>
                <a:ext cx="1208731" cy="1206958"/>
              </a:xfrm>
              <a:prstGeom prst="rect">
                <a:avLst/>
              </a:prstGeom>
              <a:solidFill>
                <a:srgbClr val="A4A3A4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/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 rot="2700000" flipV="1">
                <a:off x="6915576" y="2368705"/>
                <a:ext cx="1290609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rot="255757" flipV="1">
                <a:off x="5152940" y="1852455"/>
                <a:ext cx="1878154" cy="2183179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 rot="255757">
                <a:off x="4157100" y="3110945"/>
                <a:ext cx="948040" cy="816878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980" name="文本框 27"/>
              <p:cNvSpPr txBox="1">
                <a:spLocks noChangeArrowheads="1"/>
              </p:cNvSpPr>
              <p:nvPr/>
            </p:nvSpPr>
            <p:spPr bwMode="auto">
              <a:xfrm>
                <a:off x="2841347" y="2430303"/>
                <a:ext cx="611704" cy="9246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4000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壹</a:t>
                </a:r>
              </a:p>
            </p:txBody>
          </p:sp>
          <p:sp>
            <p:nvSpPr>
              <p:cNvPr id="32981" name="文本框 28"/>
              <p:cNvSpPr txBox="1">
                <a:spLocks noChangeArrowheads="1"/>
              </p:cNvSpPr>
              <p:nvPr/>
            </p:nvSpPr>
            <p:spPr bwMode="auto">
              <a:xfrm>
                <a:off x="4799034" y="2430303"/>
                <a:ext cx="611704" cy="9246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4000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贰</a:t>
                </a:r>
              </a:p>
            </p:txBody>
          </p:sp>
          <p:sp>
            <p:nvSpPr>
              <p:cNvPr id="32982" name="文本框 29"/>
              <p:cNvSpPr txBox="1">
                <a:spLocks noChangeArrowheads="1"/>
              </p:cNvSpPr>
              <p:nvPr/>
            </p:nvSpPr>
            <p:spPr bwMode="auto">
              <a:xfrm>
                <a:off x="6802045" y="2459330"/>
                <a:ext cx="611704" cy="9246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4000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叁</a:t>
                </a:r>
              </a:p>
            </p:txBody>
          </p:sp>
          <p:sp>
            <p:nvSpPr>
              <p:cNvPr id="32983" name="文本框 30"/>
              <p:cNvSpPr txBox="1">
                <a:spLocks noChangeArrowheads="1"/>
              </p:cNvSpPr>
              <p:nvPr/>
            </p:nvSpPr>
            <p:spPr bwMode="auto">
              <a:xfrm>
                <a:off x="8768538" y="2517386"/>
                <a:ext cx="611704" cy="9246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4000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肆</a:t>
                </a: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2037951" y="5402883"/>
                <a:ext cx="8020496" cy="53906"/>
              </a:xfrm>
              <a:prstGeom prst="rect">
                <a:avLst/>
              </a:prstGeom>
              <a:solidFill>
                <a:srgbClr val="D32F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/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3587155" y="5422083"/>
              <a:ext cx="1241089" cy="824456"/>
              <a:chOff x="1486720" y="3602787"/>
              <a:chExt cx="1241089" cy="824456"/>
            </a:xfrm>
          </p:grpSpPr>
          <p:sp>
            <p:nvSpPr>
              <p:cNvPr id="90" name="矩形 89"/>
              <p:cNvSpPr/>
              <p:nvPr/>
            </p:nvSpPr>
            <p:spPr>
              <a:xfrm>
                <a:off x="1486720" y="3753405"/>
                <a:ext cx="9028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800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落后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矩形 90"/>
                  <p:cNvSpPr/>
                  <p:nvPr/>
                </p:nvSpPr>
                <p:spPr>
                  <a:xfrm>
                    <a:off x="2222864" y="3602787"/>
                    <a:ext cx="504945" cy="82445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8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1" name="矩形 9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22864" y="3602787"/>
                    <a:ext cx="504945" cy="824456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3" name="组合 92"/>
            <p:cNvGrpSpPr/>
            <p:nvPr/>
          </p:nvGrpSpPr>
          <p:grpSpPr>
            <a:xfrm>
              <a:off x="5103767" y="5422083"/>
              <a:ext cx="1241089" cy="824456"/>
              <a:chOff x="1486720" y="3602787"/>
              <a:chExt cx="1241089" cy="824456"/>
            </a:xfrm>
          </p:grpSpPr>
          <p:sp>
            <p:nvSpPr>
              <p:cNvPr id="94" name="矩形 93"/>
              <p:cNvSpPr/>
              <p:nvPr/>
            </p:nvSpPr>
            <p:spPr>
              <a:xfrm>
                <a:off x="1486720" y="3753405"/>
                <a:ext cx="9028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800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超前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矩形 94"/>
                  <p:cNvSpPr/>
                  <p:nvPr/>
                </p:nvSpPr>
                <p:spPr>
                  <a:xfrm>
                    <a:off x="2222864" y="3602787"/>
                    <a:ext cx="504945" cy="82445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oMath>
                      </m:oMathPara>
                    </a14:m>
                    <a:endParaRPr lang="zh-CN" altLang="en-US" sz="28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5" name="矩形 9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22864" y="3602787"/>
                    <a:ext cx="504945" cy="824456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矩形 96"/>
                <p:cNvSpPr/>
                <p:nvPr/>
              </p:nvSpPr>
              <p:spPr>
                <a:xfrm>
                  <a:off x="6832560" y="5572701"/>
                  <a:ext cx="112370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2800" dirty="0">
                      <a:solidFill>
                        <a:srgbClr val="0000FF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落后</a:t>
                  </a:r>
                  <a14:m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a14:m>
                  <a:endParaRPr lang="zh-CN" altLang="en-US" sz="2800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97" name="矩形 9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2560" y="5572701"/>
                  <a:ext cx="1123706" cy="523220"/>
                </a:xfrm>
                <a:prstGeom prst="rect">
                  <a:avLst/>
                </a:prstGeom>
                <a:blipFill>
                  <a:blip r:embed="rId10"/>
                  <a:stretch>
                    <a:fillRect l="-11413" t="-13953" b="-2907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矩形 99"/>
                <p:cNvSpPr/>
                <p:nvPr/>
              </p:nvSpPr>
              <p:spPr>
                <a:xfrm>
                  <a:off x="8410913" y="5572701"/>
                  <a:ext cx="112370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zh-CN" altLang="en-US" sz="2800" dirty="0">
                      <a:solidFill>
                        <a:srgbClr val="0000FF"/>
                      </a:solidFill>
                      <a:latin typeface="楷体" panose="02010609060101010101" pitchFamily="49" charset="-122"/>
                      <a:ea typeface="楷体" panose="02010609060101010101" pitchFamily="49" charset="-122"/>
                    </a:rPr>
                    <a:t>超前</a:t>
                  </a:r>
                  <a14:m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00" name="矩形 9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0913" y="5572701"/>
                  <a:ext cx="1123706" cy="523220"/>
                </a:xfrm>
                <a:prstGeom prst="rect">
                  <a:avLst/>
                </a:prstGeom>
                <a:blipFill>
                  <a:blip r:embed="rId11"/>
                  <a:stretch>
                    <a:fillRect l="-11413" t="-15116" b="-2790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组合 36"/>
          <p:cNvGrpSpPr>
            <a:grpSpLocks/>
          </p:cNvGrpSpPr>
          <p:nvPr/>
        </p:nvGrpSpPr>
        <p:grpSpPr bwMode="auto">
          <a:xfrm>
            <a:off x="5289550" y="3359150"/>
            <a:ext cx="822325" cy="820738"/>
            <a:chOff x="2265529" y="2033517"/>
            <a:chExt cx="821667" cy="821667"/>
          </a:xfrm>
        </p:grpSpPr>
        <p:sp>
          <p:nvSpPr>
            <p:cNvPr id="38" name="椭圆 37"/>
            <p:cNvSpPr/>
            <p:nvPr/>
          </p:nvSpPr>
          <p:spPr>
            <a:xfrm>
              <a:off x="2265529" y="2033517"/>
              <a:ext cx="821667" cy="821667"/>
            </a:xfrm>
            <a:prstGeom prst="ellipse">
              <a:avLst/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32961" name="文本框 38"/>
            <p:cNvSpPr txBox="1">
              <a:spLocks noChangeArrowheads="1"/>
            </p:cNvSpPr>
            <p:nvPr/>
          </p:nvSpPr>
          <p:spPr bwMode="auto">
            <a:xfrm>
              <a:off x="2305335" y="2152557"/>
              <a:ext cx="705661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3600" b="1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2542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2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>
            <a:grpSpLocks/>
          </p:cNvGrpSpPr>
          <p:nvPr/>
        </p:nvGrpSpPr>
        <p:grpSpPr bwMode="auto">
          <a:xfrm>
            <a:off x="695325" y="563563"/>
            <a:ext cx="1103313" cy="1103312"/>
            <a:chOff x="1161143" y="1538514"/>
            <a:chExt cx="1103086" cy="1103086"/>
          </a:xfrm>
        </p:grpSpPr>
        <p:sp>
          <p:nvSpPr>
            <p:cNvPr id="23" name="圆角矩形 22"/>
            <p:cNvSpPr/>
            <p:nvPr/>
          </p:nvSpPr>
          <p:spPr>
            <a:xfrm>
              <a:off x="1161143" y="1538514"/>
              <a:ext cx="1103086" cy="1103086"/>
            </a:xfrm>
            <a:prstGeom prst="roundRect">
              <a:avLst>
                <a:gd name="adj" fmla="val 5729"/>
              </a:avLst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8209" name="文本框 23"/>
            <p:cNvSpPr txBox="1">
              <a:spLocks noChangeArrowheads="1"/>
            </p:cNvSpPr>
            <p:nvPr/>
          </p:nvSpPr>
          <p:spPr bwMode="auto">
            <a:xfrm>
              <a:off x="1342571" y="1660044"/>
              <a:ext cx="74022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800" b="1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题</a:t>
              </a:r>
            </a:p>
          </p:txBody>
        </p:sp>
      </p:grpSp>
      <p:grpSp>
        <p:nvGrpSpPr>
          <p:cNvPr id="33" name="组合 32"/>
          <p:cNvGrpSpPr>
            <a:grpSpLocks/>
          </p:cNvGrpSpPr>
          <p:nvPr/>
        </p:nvGrpSpPr>
        <p:grpSpPr bwMode="auto">
          <a:xfrm>
            <a:off x="814583" y="4422919"/>
            <a:ext cx="822325" cy="820737"/>
            <a:chOff x="2265529" y="2033517"/>
            <a:chExt cx="821667" cy="821667"/>
          </a:xfrm>
        </p:grpSpPr>
        <p:sp>
          <p:nvSpPr>
            <p:cNvPr id="34" name="椭圆 33"/>
            <p:cNvSpPr/>
            <p:nvPr/>
          </p:nvSpPr>
          <p:spPr>
            <a:xfrm>
              <a:off x="2265529" y="2033517"/>
              <a:ext cx="821667" cy="821667"/>
            </a:xfrm>
            <a:prstGeom prst="ellipse">
              <a:avLst/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8201" name="文本框 34"/>
            <p:cNvSpPr txBox="1">
              <a:spLocks noChangeArrowheads="1"/>
            </p:cNvSpPr>
            <p:nvPr/>
          </p:nvSpPr>
          <p:spPr bwMode="auto">
            <a:xfrm>
              <a:off x="2305335" y="2152557"/>
              <a:ext cx="705661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3600" b="1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√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>
                <a:spLocks noChangeArrowheads="1"/>
              </p:cNvSpPr>
              <p:nvPr/>
            </p:nvSpPr>
            <p:spPr bwMode="auto">
              <a:xfrm>
                <a:off x="1979613" y="854075"/>
                <a:ext cx="8556625" cy="13849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just"/>
                <a:r>
                  <a:rPr kumimoji="1" lang="en-US" altLang="zh-CN" sz="2800" b="1" dirty="0">
                    <a:solidFill>
                      <a:srgbClr val="FF0000"/>
                    </a:solidFill>
                    <a:latin typeface="楷体" pitchFamily="49" charset="-122"/>
                    <a:ea typeface="楷体" pitchFamily="49" charset="-122"/>
                  </a:rPr>
                  <a:t>0807</a:t>
                </a:r>
                <a:r>
                  <a:rPr kumimoji="1" lang="zh-CN" altLang="en-US" sz="28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itchFamily="49" charset="-122"/>
                    <a:cs typeface="Times New Roman" panose="02020603050405020304" pitchFamily="18" charset="0"/>
                  </a:rPr>
                  <a:t>物体作简谐振动，振幅为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0.2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itchFamily="49" charset="-122"/>
                    <a:cs typeface="Times New Roman" panose="02020603050405020304" pitchFamily="18" charset="0"/>
                  </a:rPr>
                  <a:t>，周期为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itchFamily="49" charset="-122"/>
                    <a:cs typeface="Times New Roman" panose="02020603050405020304" pitchFamily="18" charset="0"/>
                  </a:rPr>
                  <a:t>，当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itchFamily="49" charset="-122"/>
                    <a:cs typeface="Times New Roman" panose="02020603050405020304" pitchFamily="18" charset="0"/>
                  </a:rPr>
                  <a:t>时，物体在平衡位置且向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itchFamily="49" charset="-122"/>
                    <a:cs typeface="Times New Roman" panose="02020603050405020304" pitchFamily="18" charset="0"/>
                  </a:rPr>
                  <a:t>轴负方向运动，此物体的振动方程为</a:t>
                </a: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79613" y="854075"/>
                <a:ext cx="8556625" cy="1384995"/>
              </a:xfrm>
              <a:prstGeom prst="rect">
                <a:avLst/>
              </a:prstGeom>
              <a:blipFill>
                <a:blip r:embed="rId2"/>
                <a:stretch>
                  <a:fillRect l="-1497" t="-5286" r="-1426" b="-1013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1948739" y="2372500"/>
            <a:ext cx="4717229" cy="859370"/>
            <a:chOff x="1948739" y="2372500"/>
            <a:chExt cx="4717229" cy="859370"/>
          </a:xfrm>
        </p:grpSpPr>
        <p:grpSp>
          <p:nvGrpSpPr>
            <p:cNvPr id="8222" name="组合 3"/>
            <p:cNvGrpSpPr>
              <a:grpSpLocks/>
            </p:cNvGrpSpPr>
            <p:nvPr/>
          </p:nvGrpSpPr>
          <p:grpSpPr bwMode="auto">
            <a:xfrm>
              <a:off x="1948739" y="2372500"/>
              <a:ext cx="743835" cy="859370"/>
              <a:chOff x="1616982" y="1979050"/>
              <a:chExt cx="743946" cy="859387"/>
            </a:xfrm>
          </p:grpSpPr>
          <p:grpSp>
            <p:nvGrpSpPr>
              <p:cNvPr id="8224" name="组合 4"/>
              <p:cNvGrpSpPr>
                <a:grpSpLocks/>
              </p:cNvGrpSpPr>
              <p:nvPr/>
            </p:nvGrpSpPr>
            <p:grpSpPr bwMode="auto">
              <a:xfrm>
                <a:off x="1616982" y="2412325"/>
                <a:ext cx="743946" cy="426112"/>
                <a:chOff x="1459367" y="2127931"/>
                <a:chExt cx="5060950" cy="2898775"/>
              </a:xfrm>
            </p:grpSpPr>
            <p:sp>
              <p:nvSpPr>
                <p:cNvPr id="8226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27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8225" name="文本框 5"/>
              <p:cNvSpPr txBox="1">
                <a:spLocks noChangeArrowheads="1"/>
              </p:cNvSpPr>
              <p:nvPr/>
            </p:nvSpPr>
            <p:spPr bwMode="auto">
              <a:xfrm>
                <a:off x="1668138" y="1979050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壹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/>
                <p:cNvSpPr/>
                <p:nvPr/>
              </p:nvSpPr>
              <p:spPr>
                <a:xfrm>
                  <a:off x="2795485" y="2567936"/>
                  <a:ext cx="387048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=0.2</m:t>
                        </m:r>
                        <m:func>
                          <m:funcPr>
                            <m:ctrlP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+3</m:t>
                                </m:r>
                                <m:r>
                                  <a:rPr lang="zh-CN" altLang="en-US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/2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矩形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5485" y="2567936"/>
                  <a:ext cx="3870483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组合 2"/>
          <p:cNvGrpSpPr/>
          <p:nvPr/>
        </p:nvGrpSpPr>
        <p:grpSpPr>
          <a:xfrm>
            <a:off x="1948738" y="3378142"/>
            <a:ext cx="3495229" cy="859369"/>
            <a:chOff x="1948738" y="3378142"/>
            <a:chExt cx="3495229" cy="859369"/>
          </a:xfrm>
        </p:grpSpPr>
        <p:grpSp>
          <p:nvGrpSpPr>
            <p:cNvPr id="8216" name="组合 8"/>
            <p:cNvGrpSpPr>
              <a:grpSpLocks/>
            </p:cNvGrpSpPr>
            <p:nvPr/>
          </p:nvGrpSpPr>
          <p:grpSpPr bwMode="auto">
            <a:xfrm>
              <a:off x="1948738" y="3378142"/>
              <a:ext cx="743829" cy="859369"/>
              <a:chOff x="1616982" y="3488536"/>
              <a:chExt cx="743946" cy="859387"/>
            </a:xfrm>
          </p:grpSpPr>
          <p:grpSp>
            <p:nvGrpSpPr>
              <p:cNvPr id="8218" name="组合 9"/>
              <p:cNvGrpSpPr>
                <a:grpSpLocks/>
              </p:cNvGrpSpPr>
              <p:nvPr/>
            </p:nvGrpSpPr>
            <p:grpSpPr bwMode="auto">
              <a:xfrm>
                <a:off x="1616982" y="3921811"/>
                <a:ext cx="743946" cy="426112"/>
                <a:chOff x="1459367" y="2127931"/>
                <a:chExt cx="5060950" cy="2898775"/>
              </a:xfrm>
            </p:grpSpPr>
            <p:sp>
              <p:nvSpPr>
                <p:cNvPr id="8220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21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8219" name="文本框 10"/>
              <p:cNvSpPr txBox="1">
                <a:spLocks noChangeArrowheads="1"/>
              </p:cNvSpPr>
              <p:nvPr/>
            </p:nvSpPr>
            <p:spPr bwMode="auto">
              <a:xfrm>
                <a:off x="1668138" y="3488536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贰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/>
                <p:cNvSpPr/>
                <p:nvPr/>
              </p:nvSpPr>
              <p:spPr>
                <a:xfrm>
                  <a:off x="2795485" y="3544420"/>
                  <a:ext cx="264848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=0.2</m:t>
                        </m:r>
                        <m:func>
                          <m:funcPr>
                            <m:ctrlP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矩形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5485" y="3544420"/>
                  <a:ext cx="2648482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组合 4"/>
          <p:cNvGrpSpPr/>
          <p:nvPr/>
        </p:nvGrpSpPr>
        <p:grpSpPr>
          <a:xfrm>
            <a:off x="1948738" y="5357286"/>
            <a:ext cx="4143354" cy="859369"/>
            <a:chOff x="1948738" y="5357286"/>
            <a:chExt cx="4143354" cy="859369"/>
          </a:xfrm>
        </p:grpSpPr>
        <p:grpSp>
          <p:nvGrpSpPr>
            <p:cNvPr id="8202" name="组合 26"/>
            <p:cNvGrpSpPr>
              <a:grpSpLocks/>
            </p:cNvGrpSpPr>
            <p:nvPr/>
          </p:nvGrpSpPr>
          <p:grpSpPr bwMode="auto">
            <a:xfrm>
              <a:off x="1948738" y="5357286"/>
              <a:ext cx="743829" cy="859369"/>
              <a:chOff x="1616982" y="4998022"/>
              <a:chExt cx="743946" cy="859387"/>
            </a:xfrm>
          </p:grpSpPr>
          <p:grpSp>
            <p:nvGrpSpPr>
              <p:cNvPr id="8204" name="组合 27"/>
              <p:cNvGrpSpPr>
                <a:grpSpLocks/>
              </p:cNvGrpSpPr>
              <p:nvPr/>
            </p:nvGrpSpPr>
            <p:grpSpPr bwMode="auto">
              <a:xfrm>
                <a:off x="1616982" y="5431297"/>
                <a:ext cx="743946" cy="426112"/>
                <a:chOff x="1459367" y="2127931"/>
                <a:chExt cx="5060950" cy="2898775"/>
              </a:xfrm>
            </p:grpSpPr>
            <p:sp>
              <p:nvSpPr>
                <p:cNvPr id="8206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07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8205" name="文本框 28"/>
              <p:cNvSpPr txBox="1">
                <a:spLocks noChangeArrowheads="1"/>
              </p:cNvSpPr>
              <p:nvPr/>
            </p:nvSpPr>
            <p:spPr bwMode="auto">
              <a:xfrm>
                <a:off x="1668138" y="4998022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 dirty="0">
                    <a:latin typeface="华文行楷" pitchFamily="2" charset="-122"/>
                    <a:ea typeface="华文行楷" pitchFamily="2" charset="-122"/>
                  </a:rPr>
                  <a:t>肆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/>
                <p:cNvSpPr/>
                <p:nvPr/>
              </p:nvSpPr>
              <p:spPr>
                <a:xfrm>
                  <a:off x="2795485" y="5530214"/>
                  <a:ext cx="329660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=0.2</m:t>
                        </m:r>
                        <m:func>
                          <m:funcPr>
                            <m:ctrlP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矩形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5485" y="5530214"/>
                  <a:ext cx="3296607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组合 3"/>
          <p:cNvGrpSpPr/>
          <p:nvPr/>
        </p:nvGrpSpPr>
        <p:grpSpPr>
          <a:xfrm>
            <a:off x="1948740" y="4385163"/>
            <a:ext cx="4518456" cy="858493"/>
            <a:chOff x="1948740" y="4385163"/>
            <a:chExt cx="4518456" cy="858493"/>
          </a:xfrm>
        </p:grpSpPr>
        <p:grpSp>
          <p:nvGrpSpPr>
            <p:cNvPr id="8210" name="组合 13"/>
            <p:cNvGrpSpPr>
              <a:grpSpLocks/>
            </p:cNvGrpSpPr>
            <p:nvPr/>
          </p:nvGrpSpPr>
          <p:grpSpPr bwMode="auto">
            <a:xfrm>
              <a:off x="1948740" y="4385163"/>
              <a:ext cx="743879" cy="858493"/>
              <a:chOff x="1616982" y="4998022"/>
              <a:chExt cx="743946" cy="859387"/>
            </a:xfrm>
          </p:grpSpPr>
          <p:grpSp>
            <p:nvGrpSpPr>
              <p:cNvPr id="8212" name="组合 14"/>
              <p:cNvGrpSpPr>
                <a:grpSpLocks/>
              </p:cNvGrpSpPr>
              <p:nvPr/>
            </p:nvGrpSpPr>
            <p:grpSpPr bwMode="auto">
              <a:xfrm>
                <a:off x="1616982" y="5431297"/>
                <a:ext cx="743946" cy="426112"/>
                <a:chOff x="1459367" y="2127931"/>
                <a:chExt cx="5060950" cy="2898775"/>
              </a:xfrm>
            </p:grpSpPr>
            <p:sp>
              <p:nvSpPr>
                <p:cNvPr id="8214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15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8213" name="文本框 15"/>
              <p:cNvSpPr txBox="1">
                <a:spLocks noChangeArrowheads="1"/>
              </p:cNvSpPr>
              <p:nvPr/>
            </p:nvSpPr>
            <p:spPr bwMode="auto">
              <a:xfrm>
                <a:off x="1668138" y="4998022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 dirty="0">
                    <a:latin typeface="华文行楷" pitchFamily="2" charset="-122"/>
                    <a:ea typeface="华文行楷" pitchFamily="2" charset="-122"/>
                  </a:rPr>
                  <a:t>叁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/>
                <p:cNvSpPr/>
                <p:nvPr/>
              </p:nvSpPr>
              <p:spPr>
                <a:xfrm>
                  <a:off x="2795485" y="4560966"/>
                  <a:ext cx="367171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=0.2</m:t>
                        </m:r>
                        <m:func>
                          <m:funcPr>
                            <m:ctrlP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CN" altLang="en-US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/2</m:t>
                                </m:r>
                              </m:e>
                            </m:d>
                          </m:e>
                        </m:func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矩形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5485" y="4560966"/>
                  <a:ext cx="3671711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037895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AutoShape 2"/>
          <p:cNvSpPr>
            <a:spLocks noChangeArrowheads="1"/>
          </p:cNvSpPr>
          <p:nvPr/>
        </p:nvSpPr>
        <p:spPr bwMode="auto">
          <a:xfrm>
            <a:off x="779421" y="505021"/>
            <a:ext cx="2016125" cy="1439862"/>
          </a:xfrm>
          <a:prstGeom prst="irregularSeal1">
            <a:avLst/>
          </a:prstGeom>
          <a:solidFill>
            <a:srgbClr val="FFCCFF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/>
            <a:r>
              <a:rPr lang="zh-CN" altLang="en-US" sz="2800">
                <a:solidFill>
                  <a:srgbClr val="0000FF"/>
                </a:solidFill>
                <a:latin typeface="+mn-lt"/>
                <a:ea typeface="+mn-ea"/>
              </a:rPr>
              <a:t>思考题</a:t>
            </a:r>
          </a:p>
        </p:txBody>
      </p:sp>
      <p:sp>
        <p:nvSpPr>
          <p:cNvPr id="23555" name="Text Box 3"/>
          <p:cNvSpPr txBox="1">
            <a:spLocks noChangeArrowheads="1"/>
          </p:cNvSpPr>
          <p:nvPr/>
        </p:nvSpPr>
        <p:spPr bwMode="auto">
          <a:xfrm>
            <a:off x="634957" y="4480580"/>
            <a:ext cx="8772089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一个弹簧振子振动的振幅增大到两倍时，振动的周期、频率、最大速度、最大加速度和振动能量都将如何变化？</a:t>
            </a:r>
            <a:endParaRPr lang="en-US" altLang="zh-CN" sz="2800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634958" y="2089347"/>
            <a:ext cx="8772089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下列表述是否正确，为什么？</a:t>
            </a:r>
            <a:endParaRPr lang="en-US" altLang="zh-CN" sz="2800" dirty="0">
              <a:solidFill>
                <a:srgbClr val="0000FF"/>
              </a:solidFill>
              <a:latin typeface="+mn-lt"/>
              <a:ea typeface="+mn-ea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FF0000"/>
                </a:solidFill>
                <a:latin typeface="+mn-lt"/>
                <a:ea typeface="+mn-ea"/>
              </a:rPr>
              <a:t>0808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（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1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）若物体受到一个总是指向平衡位置的合力，则物体必然做振动，但不一定是简谐振动；</a:t>
            </a:r>
            <a:endParaRPr lang="en-US" altLang="zh-CN" sz="2800" dirty="0">
              <a:solidFill>
                <a:srgbClr val="0000FF"/>
              </a:solidFill>
              <a:latin typeface="+mn-lt"/>
              <a:ea typeface="+mn-ea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altLang="zh-CN" sz="2800" dirty="0">
                <a:solidFill>
                  <a:srgbClr val="FF0000"/>
                </a:solidFill>
                <a:latin typeface="+mn-lt"/>
                <a:ea typeface="+mn-ea"/>
              </a:rPr>
              <a:t>0821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（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2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）简谐振动过程是能量守恒的过程，因此，凡是能量守恒的过程就是简谐振动。</a:t>
            </a:r>
            <a:endParaRPr lang="en-US" altLang="zh-CN" sz="2800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p:graphicFrame>
        <p:nvGraphicFramePr>
          <p:cNvPr id="2355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8966258"/>
              </p:ext>
            </p:extLst>
          </p:nvPr>
        </p:nvGraphicFramePr>
        <p:xfrm>
          <a:off x="1959539" y="3212731"/>
          <a:ext cx="791233" cy="87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59" name="公式" r:id="rId3" imgW="114120" imgH="126720" progId="Equation.3">
                  <p:embed/>
                </p:oleObj>
              </mc:Choice>
              <mc:Fallback>
                <p:oleObj name="公式" r:id="rId3" imgW="114120" imgH="126720" progId="Equation.3">
                  <p:embed/>
                  <p:pic>
                    <p:nvPicPr>
                      <p:cNvPr id="2355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9539" y="3212731"/>
                        <a:ext cx="791233" cy="87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2082485" y="2510188"/>
            <a:ext cx="54534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just"/>
            <a:r>
              <a:rPr lang="en-US" altLang="zh-CN" sz="4000" dirty="0">
                <a:solidFill>
                  <a:srgbClr val="F2130E"/>
                </a:solidFill>
                <a:latin typeface="+mn-ea"/>
                <a:ea typeface="+mn-ea"/>
              </a:rPr>
              <a:t>√</a:t>
            </a:r>
          </a:p>
        </p:txBody>
      </p:sp>
    </p:spTree>
    <p:extLst>
      <p:ext uri="{BB962C8B-B14F-4D97-AF65-F5344CB8AC3E}">
        <p14:creationId xmlns:p14="http://schemas.microsoft.com/office/powerpoint/2010/main" val="205499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4" grpId="0" animBg="1"/>
      <p:bldP spid="23555" grpId="0"/>
      <p:bldP spid="23556" grpId="0"/>
      <p:bldP spid="2355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3"/>
          <p:cNvSpPr txBox="1">
            <a:spLocks noChangeArrowheads="1"/>
          </p:cNvSpPr>
          <p:nvPr/>
        </p:nvSpPr>
        <p:spPr bwMode="auto">
          <a:xfrm>
            <a:off x="1861042" y="731733"/>
            <a:ext cx="8072438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kumimoji="1" lang="en-US" altLang="zh-CN" sz="28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0809</a:t>
            </a:r>
            <a:r>
              <a:rPr lang="zh-CN" altLang="zh-CN" sz="2800" b="1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做简谐振动的物体在振动过程中，尽管振动系统的动能和势能不断地变化，但总能量保持不变。</a:t>
            </a:r>
            <a:endParaRPr lang="zh-CN" altLang="en-US" sz="2800" b="1" dirty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300596" y="2243973"/>
            <a:ext cx="714375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zh-CN" altLang="zh-CN" sz="2800" b="1" dirty="0">
                <a:solidFill>
                  <a:srgbClr val="0000FF"/>
                </a:solidFill>
                <a:latin typeface="+mn-ea"/>
                <a:ea typeface="+mn-ea"/>
              </a:rPr>
              <a:t>√</a:t>
            </a:r>
            <a:endParaRPr lang="zh-CN" altLang="en-US" sz="28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grpSp>
        <p:nvGrpSpPr>
          <p:cNvPr id="27" name="组合 26"/>
          <p:cNvGrpSpPr>
            <a:grpSpLocks/>
          </p:cNvGrpSpPr>
          <p:nvPr/>
        </p:nvGrpSpPr>
        <p:grpSpPr bwMode="auto">
          <a:xfrm>
            <a:off x="576264" y="595887"/>
            <a:ext cx="1103313" cy="1103312"/>
            <a:chOff x="1161143" y="1538514"/>
            <a:chExt cx="1103086" cy="1103086"/>
          </a:xfrm>
        </p:grpSpPr>
        <p:sp>
          <p:nvSpPr>
            <p:cNvPr id="28" name="圆角矩形 2"/>
            <p:cNvSpPr/>
            <p:nvPr/>
          </p:nvSpPr>
          <p:spPr>
            <a:xfrm>
              <a:off x="1161143" y="1538514"/>
              <a:ext cx="1103086" cy="1103086"/>
            </a:xfrm>
            <a:prstGeom prst="roundRect">
              <a:avLst>
                <a:gd name="adj" fmla="val 5729"/>
              </a:avLst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29" name="文本框 3"/>
            <p:cNvSpPr txBox="1">
              <a:spLocks noChangeArrowheads="1"/>
            </p:cNvSpPr>
            <p:nvPr/>
          </p:nvSpPr>
          <p:spPr bwMode="auto">
            <a:xfrm>
              <a:off x="1342571" y="1674332"/>
              <a:ext cx="74022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800" b="1" dirty="0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题</a:t>
              </a:r>
            </a:p>
          </p:txBody>
        </p:sp>
      </p:grpSp>
      <p:grpSp>
        <p:nvGrpSpPr>
          <p:cNvPr id="30" name="组合 29"/>
          <p:cNvGrpSpPr>
            <a:grpSpLocks/>
          </p:cNvGrpSpPr>
          <p:nvPr/>
        </p:nvGrpSpPr>
        <p:grpSpPr bwMode="auto">
          <a:xfrm>
            <a:off x="576264" y="1925900"/>
            <a:ext cx="1103313" cy="1103312"/>
            <a:chOff x="1161143" y="1538514"/>
            <a:chExt cx="1103086" cy="1103086"/>
          </a:xfrm>
        </p:grpSpPr>
        <p:sp>
          <p:nvSpPr>
            <p:cNvPr id="31" name="圆角矩形 5"/>
            <p:cNvSpPr/>
            <p:nvPr/>
          </p:nvSpPr>
          <p:spPr>
            <a:xfrm>
              <a:off x="1161143" y="1538514"/>
              <a:ext cx="1103086" cy="1103086"/>
            </a:xfrm>
            <a:prstGeom prst="roundRect">
              <a:avLst>
                <a:gd name="adj" fmla="val 5729"/>
              </a:avLst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32" name="文本框 6"/>
            <p:cNvSpPr txBox="1">
              <a:spLocks noChangeArrowheads="1"/>
            </p:cNvSpPr>
            <p:nvPr/>
          </p:nvSpPr>
          <p:spPr bwMode="auto">
            <a:xfrm>
              <a:off x="1342571" y="1702908"/>
              <a:ext cx="74022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800" b="1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42521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 3"/>
          <p:cNvGrpSpPr/>
          <p:nvPr/>
        </p:nvGrpSpPr>
        <p:grpSpPr>
          <a:xfrm>
            <a:off x="-21102" y="2847434"/>
            <a:ext cx="12213103" cy="1296345"/>
            <a:chOff x="-21102" y="2847433"/>
            <a:chExt cx="12213102" cy="1296345"/>
          </a:xfrm>
        </p:grpSpPr>
        <p:sp>
          <p:nvSpPr>
            <p:cNvPr id="48" name="矩形 47"/>
            <p:cNvSpPr/>
            <p:nvPr/>
          </p:nvSpPr>
          <p:spPr>
            <a:xfrm flipH="1">
              <a:off x="0" y="2872348"/>
              <a:ext cx="12192000" cy="12520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8000">
                  <a:schemeClr val="accent5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圆角矩形 49"/>
            <p:cNvSpPr/>
            <p:nvPr/>
          </p:nvSpPr>
          <p:spPr>
            <a:xfrm rot="10800000" flipV="1">
              <a:off x="464451" y="2847433"/>
              <a:ext cx="1273995" cy="1291039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zh-CN" sz="6000" dirty="0"/>
                <a:t>2</a:t>
              </a:r>
              <a:endParaRPr lang="zh-CN" altLang="en-US" sz="6000" dirty="0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7159542" y="3061934"/>
              <a:ext cx="5032143" cy="830995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zh-CN" altLang="en-US" sz="4800" spc="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简谐振动的合成</a:t>
              </a:r>
            </a:p>
          </p:txBody>
        </p:sp>
        <p:grpSp>
          <p:nvGrpSpPr>
            <p:cNvPr id="55" name="组 2"/>
            <p:cNvGrpSpPr/>
            <p:nvPr/>
          </p:nvGrpSpPr>
          <p:grpSpPr>
            <a:xfrm>
              <a:off x="-21102" y="2858492"/>
              <a:ext cx="242777" cy="1285286"/>
              <a:chOff x="-21102" y="2858492"/>
              <a:chExt cx="242777" cy="1285286"/>
            </a:xfrm>
          </p:grpSpPr>
          <p:sp>
            <p:nvSpPr>
              <p:cNvPr id="59" name="圆角矩形 58"/>
              <p:cNvSpPr/>
              <p:nvPr/>
            </p:nvSpPr>
            <p:spPr>
              <a:xfrm rot="16200000" flipV="1">
                <a:off x="-13338" y="364333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圆角矩形 59"/>
              <p:cNvSpPr/>
              <p:nvPr/>
            </p:nvSpPr>
            <p:spPr>
              <a:xfrm rot="16200000" flipV="1">
                <a:off x="-13338" y="390876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圆角矩形 60"/>
              <p:cNvSpPr/>
              <p:nvPr/>
            </p:nvSpPr>
            <p:spPr>
              <a:xfrm rot="16200000" flipV="1">
                <a:off x="-13338" y="312217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圆角矩形 61"/>
              <p:cNvSpPr/>
              <p:nvPr/>
            </p:nvSpPr>
            <p:spPr>
              <a:xfrm rot="16200000" flipV="1">
                <a:off x="-13338" y="338760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圆角矩形 62"/>
              <p:cNvSpPr/>
              <p:nvPr/>
            </p:nvSpPr>
            <p:spPr>
              <a:xfrm rot="16200000" flipV="1">
                <a:off x="-13338" y="2850728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5" name="组 27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67" name="组 29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71" name="圆角矩形 70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圆角矩形 71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圆角矩形 72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圆角矩形 73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圆角矩形 74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8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69" name="圆角矩形 68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srgbClr val="AD1C21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69069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750">
        <p15:prstTrans prst="curtains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 3"/>
          <p:cNvGrpSpPr/>
          <p:nvPr/>
        </p:nvGrpSpPr>
        <p:grpSpPr>
          <a:xfrm>
            <a:off x="-21102" y="2847434"/>
            <a:ext cx="12213103" cy="1296345"/>
            <a:chOff x="-21102" y="2847433"/>
            <a:chExt cx="12213102" cy="1296345"/>
          </a:xfrm>
        </p:grpSpPr>
        <p:sp>
          <p:nvSpPr>
            <p:cNvPr id="48" name="矩形 47"/>
            <p:cNvSpPr/>
            <p:nvPr/>
          </p:nvSpPr>
          <p:spPr>
            <a:xfrm flipH="1">
              <a:off x="0" y="2872348"/>
              <a:ext cx="12192000" cy="12520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8000">
                  <a:schemeClr val="accent5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圆角矩形 49"/>
            <p:cNvSpPr/>
            <p:nvPr/>
          </p:nvSpPr>
          <p:spPr>
            <a:xfrm rot="10800000" flipV="1">
              <a:off x="464451" y="2847433"/>
              <a:ext cx="1273995" cy="1291039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zh-CN" sz="6000" dirty="0"/>
                <a:t>1</a:t>
              </a:r>
              <a:endParaRPr lang="zh-CN" altLang="en-US" sz="6000" dirty="0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9216942" y="3061934"/>
              <a:ext cx="2954651" cy="830995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zh-CN" altLang="en-US" sz="4800" spc="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简谐振动</a:t>
              </a:r>
            </a:p>
          </p:txBody>
        </p:sp>
        <p:grpSp>
          <p:nvGrpSpPr>
            <p:cNvPr id="55" name="组 2"/>
            <p:cNvGrpSpPr/>
            <p:nvPr/>
          </p:nvGrpSpPr>
          <p:grpSpPr>
            <a:xfrm>
              <a:off x="-21102" y="2858492"/>
              <a:ext cx="242777" cy="1285286"/>
              <a:chOff x="-21102" y="2858492"/>
              <a:chExt cx="242777" cy="1285286"/>
            </a:xfrm>
          </p:grpSpPr>
          <p:sp>
            <p:nvSpPr>
              <p:cNvPr id="59" name="圆角矩形 58"/>
              <p:cNvSpPr/>
              <p:nvPr/>
            </p:nvSpPr>
            <p:spPr>
              <a:xfrm rot="16200000" flipV="1">
                <a:off x="-13338" y="364333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圆角矩形 59"/>
              <p:cNvSpPr/>
              <p:nvPr/>
            </p:nvSpPr>
            <p:spPr>
              <a:xfrm rot="16200000" flipV="1">
                <a:off x="-13338" y="390876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圆角矩形 60"/>
              <p:cNvSpPr/>
              <p:nvPr/>
            </p:nvSpPr>
            <p:spPr>
              <a:xfrm rot="16200000" flipV="1">
                <a:off x="-13338" y="312217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圆角矩形 61"/>
              <p:cNvSpPr/>
              <p:nvPr/>
            </p:nvSpPr>
            <p:spPr>
              <a:xfrm rot="16200000" flipV="1">
                <a:off x="-13338" y="338760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圆角矩形 62"/>
              <p:cNvSpPr/>
              <p:nvPr/>
            </p:nvSpPr>
            <p:spPr>
              <a:xfrm rot="16200000" flipV="1">
                <a:off x="-13338" y="2850728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5" name="组 27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67" name="组 29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71" name="圆角矩形 70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圆角矩形 71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圆角矩形 72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圆角矩形 73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圆角矩形 74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8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69" name="圆角矩形 68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srgbClr val="AD1C21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750">
        <p15:prstTrans prst="curtains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8" name="Line 1037"/>
          <p:cNvSpPr>
            <a:spLocks noChangeShapeType="1"/>
          </p:cNvSpPr>
          <p:nvPr/>
        </p:nvSpPr>
        <p:spPr bwMode="auto">
          <a:xfrm>
            <a:off x="1503370" y="3650750"/>
            <a:ext cx="3393096" cy="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24589" name="Line 1038"/>
          <p:cNvSpPr>
            <a:spLocks noChangeShapeType="1"/>
          </p:cNvSpPr>
          <p:nvPr/>
        </p:nvSpPr>
        <p:spPr bwMode="auto">
          <a:xfrm>
            <a:off x="6485353" y="3655013"/>
            <a:ext cx="3278080" cy="0"/>
          </a:xfrm>
          <a:prstGeom prst="lin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24590" name="AutoShape 1041"/>
          <p:cNvSpPr>
            <a:spLocks/>
          </p:cNvSpPr>
          <p:nvPr/>
        </p:nvSpPr>
        <p:spPr bwMode="auto">
          <a:xfrm>
            <a:off x="1762386" y="1308305"/>
            <a:ext cx="144463" cy="720725"/>
          </a:xfrm>
          <a:prstGeom prst="leftBrace">
            <a:avLst>
              <a:gd name="adj1" fmla="val 41575"/>
              <a:gd name="adj2" fmla="val 50000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FF"/>
              </a:solidFill>
              <a:latin typeface="+mn-lt"/>
              <a:ea typeface="+mn-ea"/>
            </a:endParaRPr>
          </a:p>
        </p:txBody>
      </p:sp>
      <p:sp>
        <p:nvSpPr>
          <p:cNvPr id="24591" name="Text Box 1045"/>
          <p:cNvSpPr txBox="1">
            <a:spLocks noChangeArrowheads="1"/>
          </p:cNvSpPr>
          <p:nvPr/>
        </p:nvSpPr>
        <p:spPr bwMode="auto">
          <a:xfrm>
            <a:off x="776548" y="5936750"/>
            <a:ext cx="54006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结论：</a:t>
            </a:r>
            <a:r>
              <a:rPr lang="zh-CN" altLang="en-US" sz="2800" dirty="0">
                <a:solidFill>
                  <a:srgbClr val="FF0000"/>
                </a:solidFill>
                <a:latin typeface="+mn-lt"/>
                <a:ea typeface="+mn-ea"/>
              </a:rPr>
              <a:t>合振动仍是简谐振动</a:t>
            </a:r>
          </a:p>
        </p:txBody>
      </p:sp>
      <p:sp>
        <p:nvSpPr>
          <p:cNvPr id="24592" name="Rectangle 1048"/>
          <p:cNvSpPr>
            <a:spLocks noChangeArrowheads="1"/>
          </p:cNvSpPr>
          <p:nvPr/>
        </p:nvSpPr>
        <p:spPr bwMode="auto">
          <a:xfrm>
            <a:off x="776548" y="508295"/>
            <a:ext cx="59293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CC00CC"/>
                </a:solidFill>
                <a:latin typeface="+mn-lt"/>
                <a:ea typeface="+mn-ea"/>
              </a:rPr>
              <a:t>一、同方向同频率的简谐振动的合成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1906849" y="1098620"/>
                <a:ext cx="35860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849" y="1098620"/>
                <a:ext cx="3586046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906850" y="1663061"/>
                <a:ext cx="358604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850" y="1663061"/>
                <a:ext cx="358604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5660189" y="2341130"/>
                <a:ext cx="305692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0189" y="2341130"/>
                <a:ext cx="305692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776548" y="2307137"/>
                <a:ext cx="208069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48" y="2307137"/>
                <a:ext cx="208069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2781560" y="2322218"/>
                <a:ext cx="314015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1560" y="2322218"/>
                <a:ext cx="314015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856835" y="3076380"/>
                <a:ext cx="1012976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func>
                        <m:func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func>
                        <m:func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835" y="3076380"/>
                <a:ext cx="1012976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2486804" y="3637166"/>
                <a:ext cx="13895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804" y="3637166"/>
                <a:ext cx="138954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7377262" y="3599600"/>
                <a:ext cx="133985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262" y="3599600"/>
                <a:ext cx="133985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776548" y="4206875"/>
                <a:ext cx="556004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  <m:func>
                        <m:func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  <m:func>
                        <m:func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48" y="4206875"/>
                <a:ext cx="5560048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6110697" y="4223447"/>
                <a:ext cx="28335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697" y="4223447"/>
                <a:ext cx="283359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776548" y="4812598"/>
                <a:ext cx="5911105" cy="969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rad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48" y="4812598"/>
                <a:ext cx="5911105" cy="96917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6705860" y="4763444"/>
                <a:ext cx="4827284" cy="9746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860" y="4763444"/>
                <a:ext cx="4827284" cy="97469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0320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4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4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4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8" grpId="0" animBg="1"/>
      <p:bldP spid="24589" grpId="0" animBg="1"/>
      <p:bldP spid="24590" grpId="0" animBg="1"/>
      <p:bldP spid="24591" grpId="0"/>
      <p:bldP spid="24592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51" name="Line 43"/>
          <p:cNvSpPr>
            <a:spLocks noChangeShapeType="1"/>
          </p:cNvSpPr>
          <p:nvPr/>
        </p:nvSpPr>
        <p:spPr bwMode="auto">
          <a:xfrm flipV="1">
            <a:off x="8950790" y="3330993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68652" name="Line 44"/>
          <p:cNvSpPr>
            <a:spLocks noChangeShapeType="1"/>
          </p:cNvSpPr>
          <p:nvPr/>
        </p:nvSpPr>
        <p:spPr bwMode="auto">
          <a:xfrm>
            <a:off x="8950790" y="3711993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68613" name="Line 5"/>
          <p:cNvSpPr>
            <a:spLocks noChangeShapeType="1"/>
          </p:cNvSpPr>
          <p:nvPr/>
        </p:nvSpPr>
        <p:spPr bwMode="auto">
          <a:xfrm flipV="1">
            <a:off x="4912190" y="1044993"/>
            <a:ext cx="0" cy="297180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68614" name="Line 6"/>
          <p:cNvSpPr>
            <a:spLocks noChangeShapeType="1"/>
          </p:cNvSpPr>
          <p:nvPr/>
        </p:nvSpPr>
        <p:spPr bwMode="auto">
          <a:xfrm flipV="1">
            <a:off x="4912190" y="3330993"/>
            <a:ext cx="2438400" cy="685800"/>
          </a:xfrm>
          <a:prstGeom prst="line">
            <a:avLst/>
          </a:prstGeom>
          <a:noFill/>
          <a:ln w="41275">
            <a:solidFill>
              <a:srgbClr val="800000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68615" name="Line 7"/>
          <p:cNvSpPr>
            <a:spLocks noChangeShapeType="1"/>
          </p:cNvSpPr>
          <p:nvPr/>
        </p:nvSpPr>
        <p:spPr bwMode="auto">
          <a:xfrm flipV="1">
            <a:off x="4912190" y="1883193"/>
            <a:ext cx="990600" cy="2133600"/>
          </a:xfrm>
          <a:prstGeom prst="line">
            <a:avLst/>
          </a:prstGeom>
          <a:noFill/>
          <a:ln w="41275">
            <a:solidFill>
              <a:srgbClr val="800000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68616" name="Line 8"/>
          <p:cNvSpPr>
            <a:spLocks noChangeShapeType="1"/>
          </p:cNvSpPr>
          <p:nvPr/>
        </p:nvSpPr>
        <p:spPr bwMode="auto">
          <a:xfrm flipV="1">
            <a:off x="7274390" y="1121193"/>
            <a:ext cx="990600" cy="220980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68617" name="Line 9"/>
          <p:cNvSpPr>
            <a:spLocks noChangeShapeType="1"/>
          </p:cNvSpPr>
          <p:nvPr/>
        </p:nvSpPr>
        <p:spPr bwMode="auto">
          <a:xfrm flipV="1">
            <a:off x="5902790" y="1121193"/>
            <a:ext cx="2362200" cy="76200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68618" name="Line 10"/>
          <p:cNvSpPr>
            <a:spLocks noChangeShapeType="1"/>
          </p:cNvSpPr>
          <p:nvPr/>
        </p:nvSpPr>
        <p:spPr bwMode="auto">
          <a:xfrm flipV="1">
            <a:off x="4912190" y="1121193"/>
            <a:ext cx="3352800" cy="2895600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68619" name="Line 11"/>
          <p:cNvSpPr>
            <a:spLocks noChangeShapeType="1"/>
          </p:cNvSpPr>
          <p:nvPr/>
        </p:nvSpPr>
        <p:spPr bwMode="auto">
          <a:xfrm>
            <a:off x="4912190" y="4016793"/>
            <a:ext cx="0" cy="6096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68620" name="Line 12"/>
          <p:cNvSpPr>
            <a:spLocks noChangeShapeType="1"/>
          </p:cNvSpPr>
          <p:nvPr/>
        </p:nvSpPr>
        <p:spPr bwMode="auto">
          <a:xfrm>
            <a:off x="6817190" y="4397793"/>
            <a:ext cx="457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68621" name="Line 13"/>
          <p:cNvSpPr>
            <a:spLocks noChangeShapeType="1"/>
          </p:cNvSpPr>
          <p:nvPr/>
        </p:nvSpPr>
        <p:spPr bwMode="auto">
          <a:xfrm flipH="1">
            <a:off x="4912190" y="4397793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73742" name="Text Box 14"/>
          <p:cNvSpPr txBox="1">
            <a:spLocks noChangeArrowheads="1"/>
          </p:cNvSpPr>
          <p:nvPr/>
        </p:nvSpPr>
        <p:spPr bwMode="auto">
          <a:xfrm>
            <a:off x="5521790" y="4397793"/>
            <a:ext cx="1143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2800">
              <a:solidFill>
                <a:srgbClr val="463634"/>
              </a:solidFill>
              <a:latin typeface="+mn-lt"/>
              <a:ea typeface="+mn-ea"/>
            </a:endParaRPr>
          </a:p>
        </p:txBody>
      </p:sp>
      <p:sp>
        <p:nvSpPr>
          <p:cNvPr id="68624" name="Line 16"/>
          <p:cNvSpPr>
            <a:spLocks noChangeShapeType="1"/>
          </p:cNvSpPr>
          <p:nvPr/>
        </p:nvSpPr>
        <p:spPr bwMode="auto">
          <a:xfrm>
            <a:off x="7274390" y="3330993"/>
            <a:ext cx="0" cy="12192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73744" name="Text Box 17"/>
          <p:cNvSpPr txBox="1">
            <a:spLocks noChangeArrowheads="1"/>
          </p:cNvSpPr>
          <p:nvPr/>
        </p:nvSpPr>
        <p:spPr bwMode="auto">
          <a:xfrm>
            <a:off x="5216990" y="1121193"/>
            <a:ext cx="381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2800">
              <a:solidFill>
                <a:srgbClr val="463634"/>
              </a:solidFill>
              <a:latin typeface="+mn-lt"/>
              <a:ea typeface="+mn-ea"/>
            </a:endParaRPr>
          </a:p>
        </p:txBody>
      </p:sp>
      <p:sp>
        <p:nvSpPr>
          <p:cNvPr id="73745" name="Text Box 18"/>
          <p:cNvSpPr txBox="1">
            <a:spLocks noChangeArrowheads="1"/>
          </p:cNvSpPr>
          <p:nvPr/>
        </p:nvSpPr>
        <p:spPr bwMode="auto">
          <a:xfrm>
            <a:off x="5140790" y="1883193"/>
            <a:ext cx="381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2800">
              <a:solidFill>
                <a:srgbClr val="463634"/>
              </a:solidFill>
              <a:latin typeface="+mn-lt"/>
              <a:ea typeface="+mn-ea"/>
            </a:endParaRPr>
          </a:p>
        </p:txBody>
      </p:sp>
      <p:sp>
        <p:nvSpPr>
          <p:cNvPr id="73746" name="Text Box 20"/>
          <p:cNvSpPr txBox="1">
            <a:spLocks noChangeArrowheads="1"/>
          </p:cNvSpPr>
          <p:nvPr/>
        </p:nvSpPr>
        <p:spPr bwMode="auto">
          <a:xfrm>
            <a:off x="7579190" y="968793"/>
            <a:ext cx="4572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2800">
              <a:solidFill>
                <a:srgbClr val="463634"/>
              </a:solidFill>
              <a:latin typeface="+mn-lt"/>
              <a:ea typeface="+mn-ea"/>
            </a:endParaRPr>
          </a:p>
        </p:txBody>
      </p:sp>
      <p:sp>
        <p:nvSpPr>
          <p:cNvPr id="73747" name="Text Box 22"/>
          <p:cNvSpPr txBox="1">
            <a:spLocks noChangeArrowheads="1"/>
          </p:cNvSpPr>
          <p:nvPr/>
        </p:nvSpPr>
        <p:spPr bwMode="auto">
          <a:xfrm>
            <a:off x="6817190" y="2949993"/>
            <a:ext cx="381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2800">
              <a:solidFill>
                <a:srgbClr val="463634"/>
              </a:solidFill>
              <a:latin typeface="+mn-lt"/>
              <a:ea typeface="+mn-ea"/>
            </a:endParaRPr>
          </a:p>
        </p:txBody>
      </p:sp>
      <p:sp>
        <p:nvSpPr>
          <p:cNvPr id="68632" name="Arc 24"/>
          <p:cNvSpPr>
            <a:spLocks/>
          </p:cNvSpPr>
          <p:nvPr/>
        </p:nvSpPr>
        <p:spPr bwMode="auto">
          <a:xfrm>
            <a:off x="5064590" y="3635793"/>
            <a:ext cx="304800" cy="381000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68633" name="Arc 25"/>
          <p:cNvSpPr>
            <a:spLocks/>
          </p:cNvSpPr>
          <p:nvPr/>
        </p:nvSpPr>
        <p:spPr bwMode="auto">
          <a:xfrm>
            <a:off x="5445590" y="3559593"/>
            <a:ext cx="304800" cy="457200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68634" name="Arc 26"/>
          <p:cNvSpPr>
            <a:spLocks/>
          </p:cNvSpPr>
          <p:nvPr/>
        </p:nvSpPr>
        <p:spPr bwMode="auto">
          <a:xfrm>
            <a:off x="5978990" y="3711993"/>
            <a:ext cx="152400" cy="304800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73751" name="Text Box 28"/>
          <p:cNvSpPr txBox="1">
            <a:spLocks noChangeArrowheads="1"/>
          </p:cNvSpPr>
          <p:nvPr/>
        </p:nvSpPr>
        <p:spPr bwMode="auto">
          <a:xfrm>
            <a:off x="8569790" y="740193"/>
            <a:ext cx="5334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2800">
              <a:solidFill>
                <a:srgbClr val="463634"/>
              </a:solidFill>
              <a:latin typeface="+mn-lt"/>
              <a:ea typeface="+mn-ea"/>
            </a:endParaRPr>
          </a:p>
        </p:txBody>
      </p:sp>
      <p:sp>
        <p:nvSpPr>
          <p:cNvPr id="68641" name="Line 33"/>
          <p:cNvSpPr>
            <a:spLocks noChangeShapeType="1"/>
          </p:cNvSpPr>
          <p:nvPr/>
        </p:nvSpPr>
        <p:spPr bwMode="auto">
          <a:xfrm>
            <a:off x="4912190" y="4016793"/>
            <a:ext cx="5029200" cy="0"/>
          </a:xfrm>
          <a:prstGeom prst="line">
            <a:avLst/>
          </a:prstGeom>
          <a:noFill/>
          <a:ln w="41275">
            <a:solidFill>
              <a:schemeClr val="tx1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68642" name="Line 34"/>
          <p:cNvSpPr>
            <a:spLocks noChangeShapeType="1"/>
          </p:cNvSpPr>
          <p:nvPr/>
        </p:nvSpPr>
        <p:spPr bwMode="auto">
          <a:xfrm>
            <a:off x="8264990" y="1121193"/>
            <a:ext cx="0" cy="34290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73756" name="Text Box 37"/>
          <p:cNvSpPr txBox="1">
            <a:spLocks noChangeArrowheads="1"/>
          </p:cNvSpPr>
          <p:nvPr/>
        </p:nvSpPr>
        <p:spPr bwMode="auto">
          <a:xfrm>
            <a:off x="5674190" y="4321593"/>
            <a:ext cx="990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zh-CN" sz="2800">
              <a:solidFill>
                <a:srgbClr val="463634"/>
              </a:solidFill>
              <a:latin typeface="+mn-lt"/>
              <a:ea typeface="+mn-ea"/>
            </a:endParaRPr>
          </a:p>
        </p:txBody>
      </p:sp>
      <p:sp>
        <p:nvSpPr>
          <p:cNvPr id="68647" name="Line 39"/>
          <p:cNvSpPr>
            <a:spLocks noChangeShapeType="1"/>
          </p:cNvSpPr>
          <p:nvPr/>
        </p:nvSpPr>
        <p:spPr bwMode="auto">
          <a:xfrm>
            <a:off x="7274390" y="3330993"/>
            <a:ext cx="19050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68648" name="Line 40"/>
          <p:cNvSpPr>
            <a:spLocks noChangeShapeType="1"/>
          </p:cNvSpPr>
          <p:nvPr/>
        </p:nvSpPr>
        <p:spPr bwMode="auto">
          <a:xfrm>
            <a:off x="8264990" y="1121193"/>
            <a:ext cx="914400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68649" name="Line 41"/>
          <p:cNvSpPr>
            <a:spLocks noChangeShapeType="1"/>
          </p:cNvSpPr>
          <p:nvPr/>
        </p:nvSpPr>
        <p:spPr bwMode="auto">
          <a:xfrm flipV="1">
            <a:off x="8950790" y="1121193"/>
            <a:ext cx="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68650" name="Line 42"/>
          <p:cNvSpPr>
            <a:spLocks noChangeShapeType="1"/>
          </p:cNvSpPr>
          <p:nvPr/>
        </p:nvSpPr>
        <p:spPr bwMode="auto">
          <a:xfrm>
            <a:off x="8950790" y="2797593"/>
            <a:ext cx="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68659" name="Text Box 51"/>
          <p:cNvSpPr txBox="1">
            <a:spLocks noChangeArrowheads="1"/>
          </p:cNvSpPr>
          <p:nvPr/>
        </p:nvSpPr>
        <p:spPr bwMode="auto">
          <a:xfrm>
            <a:off x="619778" y="4092993"/>
            <a:ext cx="35798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由旋转矢量图知：</a:t>
            </a:r>
          </a:p>
        </p:txBody>
      </p:sp>
      <p:sp>
        <p:nvSpPr>
          <p:cNvPr id="68661" name="Line 53"/>
          <p:cNvSpPr>
            <a:spLocks noChangeShapeType="1"/>
          </p:cNvSpPr>
          <p:nvPr/>
        </p:nvSpPr>
        <p:spPr bwMode="auto">
          <a:xfrm flipH="1">
            <a:off x="8264990" y="4435893"/>
            <a:ext cx="53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73776" name="Text Box 5"/>
          <p:cNvSpPr txBox="1">
            <a:spLocks noChangeArrowheads="1"/>
          </p:cNvSpPr>
          <p:nvPr/>
        </p:nvSpPr>
        <p:spPr bwMode="auto">
          <a:xfrm>
            <a:off x="976967" y="439782"/>
            <a:ext cx="640873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旋转矢量法处理谐振动的合成</a:t>
            </a:r>
          </a:p>
        </p:txBody>
      </p:sp>
      <p:pic>
        <p:nvPicPr>
          <p:cNvPr id="73779" name="Picture 51" descr="BD14868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78" y="511219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AutoShape 1041"/>
          <p:cNvSpPr>
            <a:spLocks/>
          </p:cNvSpPr>
          <p:nvPr/>
        </p:nvSpPr>
        <p:spPr bwMode="auto">
          <a:xfrm>
            <a:off x="619778" y="2013279"/>
            <a:ext cx="144463" cy="720725"/>
          </a:xfrm>
          <a:prstGeom prst="leftBrace">
            <a:avLst>
              <a:gd name="adj1" fmla="val 41575"/>
              <a:gd name="adj2" fmla="val 50000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FF"/>
              </a:solidFill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764241" y="1803594"/>
                <a:ext cx="35860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241" y="1803594"/>
                <a:ext cx="358604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/>
              <p:cNvSpPr/>
              <p:nvPr/>
            </p:nvSpPr>
            <p:spPr>
              <a:xfrm>
                <a:off x="764241" y="2368035"/>
                <a:ext cx="360864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2" name="矩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241" y="2368035"/>
                <a:ext cx="360864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>
              <a:xfrm>
                <a:off x="823536" y="4784656"/>
                <a:ext cx="5911105" cy="969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rad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36" y="4784656"/>
                <a:ext cx="5911105" cy="9691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823536" y="5706101"/>
                <a:ext cx="4827284" cy="9746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36" y="5706101"/>
                <a:ext cx="4827284" cy="9746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8293566" y="3369320"/>
                <a:ext cx="16464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3566" y="3369320"/>
                <a:ext cx="164641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8264990" y="1969058"/>
                <a:ext cx="16629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4990" y="1969058"/>
                <a:ext cx="166295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5321111" y="4126890"/>
                <a:ext cx="16961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111" y="4126890"/>
                <a:ext cx="169610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961374" y="4445650"/>
                <a:ext cx="171264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374" y="4445650"/>
                <a:ext cx="1712648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6725588" y="2760635"/>
                <a:ext cx="670568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588" y="2760635"/>
                <a:ext cx="670568" cy="5783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/>
              <p:cNvSpPr/>
              <p:nvPr/>
            </p:nvSpPr>
            <p:spPr>
              <a:xfrm>
                <a:off x="5257755" y="1396830"/>
                <a:ext cx="678839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0" name="矩形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755" y="1396830"/>
                <a:ext cx="678839" cy="5783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/>
              <p:cNvSpPr/>
              <p:nvPr/>
            </p:nvSpPr>
            <p:spPr>
              <a:xfrm>
                <a:off x="7995114" y="592787"/>
                <a:ext cx="515206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2" name="矩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114" y="592787"/>
                <a:ext cx="515206" cy="5783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/>
              <p:cNvSpPr/>
              <p:nvPr/>
            </p:nvSpPr>
            <p:spPr>
              <a:xfrm>
                <a:off x="9656360" y="3991394"/>
                <a:ext cx="485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3" name="矩形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6360" y="3991394"/>
                <a:ext cx="485709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/>
              <p:cNvSpPr/>
              <p:nvPr/>
            </p:nvSpPr>
            <p:spPr>
              <a:xfrm>
                <a:off x="4435895" y="869763"/>
                <a:ext cx="4905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4" name="矩形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895" y="869763"/>
                <a:ext cx="490584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/>
              <p:cNvSpPr/>
              <p:nvPr/>
            </p:nvSpPr>
            <p:spPr>
              <a:xfrm>
                <a:off x="4480325" y="3857697"/>
                <a:ext cx="5348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5" name="矩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0325" y="3857697"/>
                <a:ext cx="534890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102016" y="3514984"/>
                <a:ext cx="68659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016" y="3514984"/>
                <a:ext cx="686598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241724" y="2827394"/>
                <a:ext cx="6948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1724" y="2827394"/>
                <a:ext cx="694870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/>
              <p:cNvSpPr/>
              <p:nvPr/>
            </p:nvSpPr>
            <p:spPr>
              <a:xfrm>
                <a:off x="5566612" y="3219585"/>
                <a:ext cx="53540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8" name="矩形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6612" y="3219585"/>
                <a:ext cx="535403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045791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3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8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8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8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8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8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68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68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68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68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68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 nodeType="clickPar">
                      <p:stCondLst>
                        <p:cond delay="indefinite"/>
                      </p:stCondLst>
                      <p:childTnLst>
                        <p:par>
                          <p:cTn id="1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68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68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68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7" dur="500"/>
                                        <p:tgtEl>
                                          <p:spTgt spid="68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68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2" dur="500"/>
                                        <p:tgtEl>
                                          <p:spTgt spid="68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68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500"/>
                                        <p:tgtEl>
                                          <p:spTgt spid="68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 nodeType="clickPar">
                      <p:stCondLst>
                        <p:cond delay="indefinite"/>
                      </p:stCondLst>
                      <p:childTnLst>
                        <p:par>
                          <p:cTn id="1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2" dur="500"/>
                                        <p:tgtEl>
                                          <p:spTgt spid="68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 nodeType="clickPar">
                      <p:stCondLst>
                        <p:cond delay="indefinite"/>
                      </p:stCondLst>
                      <p:childTnLst>
                        <p:par>
                          <p:cTn id="1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68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 nodeType="clickPar">
                      <p:stCondLst>
                        <p:cond delay="indefinite"/>
                      </p:stCondLst>
                      <p:childTnLst>
                        <p:par>
                          <p:cTn id="1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7" dur="500"/>
                                        <p:tgtEl>
                                          <p:spTgt spid="68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 nodeType="clickPar">
                      <p:stCondLst>
                        <p:cond delay="indefinite"/>
                      </p:stCondLst>
                      <p:childTnLst>
                        <p:par>
                          <p:cTn id="1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68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 nodeType="clickPar">
                      <p:stCondLst>
                        <p:cond delay="indefinite"/>
                      </p:stCondLst>
                      <p:childTnLst>
                        <p:par>
                          <p:cTn id="1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68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59" grpId="0"/>
      <p:bldP spid="73776" grpId="0"/>
      <p:bldP spid="50" grpId="0" animBg="1"/>
      <p:bldP spid="51" grpId="0"/>
      <p:bldP spid="52" grpId="0"/>
      <p:bldP spid="53" grpId="0"/>
      <p:bldP spid="54" grpId="0"/>
      <p:bldP spid="2" grpId="0"/>
      <p:bldP spid="3" grpId="0"/>
      <p:bldP spid="4" grpId="0"/>
      <p:bldP spid="5" grpId="0"/>
      <p:bldP spid="59" grpId="0"/>
      <p:bldP spid="60" grpId="0"/>
      <p:bldP spid="62" grpId="0"/>
      <p:bldP spid="63" grpId="0"/>
      <p:bldP spid="64" grpId="0"/>
      <p:bldP spid="65" grpId="0"/>
      <p:bldP spid="6" grpId="0"/>
      <p:bldP spid="7" grpId="0"/>
      <p:bldP spid="6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628" name="Text Box 7"/>
              <p:cNvSpPr txBox="1">
                <a:spLocks noChangeArrowheads="1"/>
              </p:cNvSpPr>
              <p:nvPr/>
            </p:nvSpPr>
            <p:spPr bwMode="auto">
              <a:xfrm>
                <a:off x="575570" y="1637574"/>
                <a:ext cx="8664988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1.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altLang="zh-C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zh-C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zh-CN" alt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=0,1,2,⋯</m:t>
                        </m:r>
                      </m:e>
                    </m:d>
                  </m:oMath>
                </a14:m>
                <a:endParaRPr lang="en-US" altLang="zh-CN" sz="2800" dirty="0">
                  <a:solidFill>
                    <a:srgbClr val="FF0000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26628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5570" y="1637574"/>
                <a:ext cx="8664988" cy="523220"/>
              </a:xfrm>
              <a:prstGeom prst="rect">
                <a:avLst/>
              </a:prstGeom>
              <a:blipFill>
                <a:blip r:embed="rId3"/>
                <a:stretch>
                  <a:fillRect l="-1406" t="-12941" b="-3294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29" name="Text Box 8"/>
              <p:cNvSpPr txBox="1">
                <a:spLocks noChangeArrowheads="1"/>
              </p:cNvSpPr>
              <p:nvPr/>
            </p:nvSpPr>
            <p:spPr bwMode="auto">
              <a:xfrm>
                <a:off x="575570" y="3192677"/>
                <a:ext cx="9507952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2.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=±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zh-CN" alt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=0,1,2,⋯</m:t>
                        </m:r>
                      </m:e>
                    </m:d>
                  </m:oMath>
                </a14:m>
                <a:endParaRPr lang="en-US" altLang="zh-CN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26629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5570" y="3192677"/>
                <a:ext cx="9507952" cy="523220"/>
              </a:xfrm>
              <a:prstGeom prst="rect">
                <a:avLst/>
              </a:prstGeom>
              <a:blipFill>
                <a:blip r:embed="rId4"/>
                <a:stretch>
                  <a:fillRect l="-1282" t="-12791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30" name="Text Box 10"/>
              <p:cNvSpPr txBox="1">
                <a:spLocks noChangeArrowheads="1"/>
              </p:cNvSpPr>
              <p:nvPr/>
            </p:nvSpPr>
            <p:spPr bwMode="auto">
              <a:xfrm>
                <a:off x="1344813" y="2422172"/>
                <a:ext cx="6429375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，两分振动相互加强</a:t>
                </a:r>
              </a:p>
            </p:txBody>
          </p:sp>
        </mc:Choice>
        <mc:Fallback xmlns="">
          <p:sp>
            <p:nvSpPr>
              <p:cNvPr id="26630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44813" y="2422172"/>
                <a:ext cx="6429375" cy="523875"/>
              </a:xfrm>
              <a:prstGeom prst="rect">
                <a:avLst/>
              </a:prstGeom>
              <a:blipFill>
                <a:blip r:embed="rId5"/>
                <a:stretch>
                  <a:fillRect l="-1992" t="-11628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31" name="Text Box 11"/>
              <p:cNvSpPr txBox="1">
                <a:spLocks noChangeArrowheads="1"/>
              </p:cNvSpPr>
              <p:nvPr/>
            </p:nvSpPr>
            <p:spPr bwMode="auto">
              <a:xfrm>
                <a:off x="1344813" y="4109459"/>
                <a:ext cx="6313488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，两分振动相互减弱</a:t>
                </a:r>
              </a:p>
            </p:txBody>
          </p:sp>
        </mc:Choice>
        <mc:Fallback xmlns="">
          <p:sp>
            <p:nvSpPr>
              <p:cNvPr id="26631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44813" y="4109459"/>
                <a:ext cx="6313488" cy="523875"/>
              </a:xfrm>
              <a:prstGeom prst="rect">
                <a:avLst/>
              </a:prstGeom>
              <a:blipFill>
                <a:blip r:embed="rId6"/>
                <a:stretch>
                  <a:fillRect l="-2029" t="-11628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575570" y="586249"/>
            <a:ext cx="2233612" cy="719138"/>
            <a:chOff x="567" y="119"/>
            <a:chExt cx="1407" cy="453"/>
          </a:xfrm>
        </p:grpSpPr>
        <p:sp>
          <p:nvSpPr>
            <p:cNvPr id="75785" name="AutoShape 68"/>
            <p:cNvSpPr>
              <a:spLocks noChangeArrowheads="1"/>
            </p:cNvSpPr>
            <p:nvPr/>
          </p:nvSpPr>
          <p:spPr bwMode="auto">
            <a:xfrm>
              <a:off x="567" y="119"/>
              <a:ext cx="1407" cy="453"/>
            </a:xfrm>
            <a:prstGeom prst="ribbon">
              <a:avLst>
                <a:gd name="adj1" fmla="val 12500"/>
                <a:gd name="adj2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sp>
          <p:nvSpPr>
            <p:cNvPr id="75786" name="Text Box 69"/>
            <p:cNvSpPr txBox="1">
              <a:spLocks noChangeArrowheads="1"/>
            </p:cNvSpPr>
            <p:nvPr/>
          </p:nvSpPr>
          <p:spPr bwMode="auto">
            <a:xfrm>
              <a:off x="956" y="215"/>
              <a:ext cx="635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讨论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329453" y="515998"/>
                <a:ext cx="5911105" cy="969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rad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9453" y="515998"/>
                <a:ext cx="5911105" cy="9691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10"/>
          <p:cNvGrpSpPr>
            <a:grpSpLocks/>
          </p:cNvGrpSpPr>
          <p:nvPr/>
        </p:nvGrpSpPr>
        <p:grpSpPr bwMode="auto">
          <a:xfrm>
            <a:off x="7699251" y="1497046"/>
            <a:ext cx="1447800" cy="1447800"/>
            <a:chOff x="4272" y="3120"/>
            <a:chExt cx="912" cy="912"/>
          </a:xfrm>
        </p:grpSpPr>
        <p:sp>
          <p:nvSpPr>
            <p:cNvPr id="11" name="Line 11"/>
            <p:cNvSpPr>
              <a:spLocks noChangeShapeType="1"/>
            </p:cNvSpPr>
            <p:nvPr/>
          </p:nvSpPr>
          <p:spPr bwMode="auto">
            <a:xfrm flipV="1">
              <a:off x="4320" y="3600"/>
              <a:ext cx="432" cy="432"/>
            </a:xfrm>
            <a:prstGeom prst="line">
              <a:avLst/>
            </a:prstGeom>
            <a:noFill/>
            <a:ln w="41275">
              <a:solidFill>
                <a:srgbClr val="0000FF"/>
              </a:solidFill>
              <a:round/>
              <a:headEnd/>
              <a:tailEnd type="arrow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 flipV="1">
              <a:off x="4272" y="3120"/>
              <a:ext cx="864" cy="864"/>
            </a:xfrm>
            <a:prstGeom prst="line">
              <a:avLst/>
            </a:prstGeom>
            <a:noFill/>
            <a:ln w="41275">
              <a:solidFill>
                <a:srgbClr val="996600"/>
              </a:solidFill>
              <a:round/>
              <a:headEnd/>
              <a:tailEnd type="arrow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 flipV="1">
              <a:off x="4752" y="3168"/>
              <a:ext cx="432" cy="432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arrow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8" name="Group 27"/>
          <p:cNvGrpSpPr>
            <a:grpSpLocks/>
          </p:cNvGrpSpPr>
          <p:nvPr/>
        </p:nvGrpSpPr>
        <p:grpSpPr bwMode="auto">
          <a:xfrm>
            <a:off x="7889749" y="3585853"/>
            <a:ext cx="1295400" cy="1270000"/>
            <a:chOff x="4272" y="592"/>
            <a:chExt cx="816" cy="800"/>
          </a:xfrm>
        </p:grpSpPr>
        <p:sp>
          <p:nvSpPr>
            <p:cNvPr id="22" name="Line 31"/>
            <p:cNvSpPr>
              <a:spLocks noChangeShapeType="1"/>
            </p:cNvSpPr>
            <p:nvPr/>
          </p:nvSpPr>
          <p:spPr bwMode="auto">
            <a:xfrm flipH="1">
              <a:off x="4544" y="592"/>
              <a:ext cx="480" cy="480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arrow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" name="Line 32"/>
            <p:cNvSpPr>
              <a:spLocks noChangeShapeType="1"/>
            </p:cNvSpPr>
            <p:nvPr/>
          </p:nvSpPr>
          <p:spPr bwMode="auto">
            <a:xfrm flipV="1">
              <a:off x="4320" y="624"/>
              <a:ext cx="768" cy="768"/>
            </a:xfrm>
            <a:prstGeom prst="line">
              <a:avLst/>
            </a:prstGeom>
            <a:noFill/>
            <a:ln w="41275">
              <a:solidFill>
                <a:srgbClr val="0000FF"/>
              </a:solidFill>
              <a:round/>
              <a:headEnd/>
              <a:tailEnd type="arrow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Line 33"/>
            <p:cNvSpPr>
              <a:spLocks noChangeShapeType="1"/>
            </p:cNvSpPr>
            <p:nvPr/>
          </p:nvSpPr>
          <p:spPr bwMode="auto">
            <a:xfrm flipV="1">
              <a:off x="4272" y="1056"/>
              <a:ext cx="288" cy="288"/>
            </a:xfrm>
            <a:prstGeom prst="line">
              <a:avLst/>
            </a:prstGeom>
            <a:noFill/>
            <a:ln w="41275">
              <a:solidFill>
                <a:srgbClr val="FF0000"/>
              </a:solidFill>
              <a:round/>
              <a:headEnd/>
              <a:tailEnd type="arrow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5" name="Group 35"/>
          <p:cNvGrpSpPr>
            <a:grpSpLocks/>
          </p:cNvGrpSpPr>
          <p:nvPr/>
        </p:nvGrpSpPr>
        <p:grpSpPr bwMode="auto">
          <a:xfrm>
            <a:off x="7788149" y="5300811"/>
            <a:ext cx="1930400" cy="762000"/>
            <a:chOff x="4096" y="2004"/>
            <a:chExt cx="1216" cy="480"/>
          </a:xfrm>
        </p:grpSpPr>
        <p:sp>
          <p:nvSpPr>
            <p:cNvPr id="26" name="Line 36"/>
            <p:cNvSpPr>
              <a:spLocks noChangeShapeType="1"/>
            </p:cNvSpPr>
            <p:nvPr/>
          </p:nvSpPr>
          <p:spPr bwMode="auto">
            <a:xfrm>
              <a:off x="4112" y="2484"/>
              <a:ext cx="960" cy="0"/>
            </a:xfrm>
            <a:prstGeom prst="line">
              <a:avLst/>
            </a:prstGeom>
            <a:noFill/>
            <a:ln w="41275">
              <a:solidFill>
                <a:srgbClr val="0000FF"/>
              </a:solidFill>
              <a:round/>
              <a:headEnd/>
              <a:tailEnd type="arrow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" name="Line 37"/>
            <p:cNvSpPr>
              <a:spLocks noChangeShapeType="1"/>
            </p:cNvSpPr>
            <p:nvPr/>
          </p:nvSpPr>
          <p:spPr bwMode="auto">
            <a:xfrm flipV="1">
              <a:off x="4112" y="2004"/>
              <a:ext cx="240" cy="480"/>
            </a:xfrm>
            <a:prstGeom prst="line">
              <a:avLst/>
            </a:prstGeom>
            <a:noFill/>
            <a:ln w="41275">
              <a:solidFill>
                <a:srgbClr val="800000"/>
              </a:solidFill>
              <a:round/>
              <a:headEnd/>
              <a:tailEnd type="arrow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" name="Line 38"/>
            <p:cNvSpPr>
              <a:spLocks noChangeShapeType="1"/>
            </p:cNvSpPr>
            <p:nvPr/>
          </p:nvSpPr>
          <p:spPr bwMode="auto">
            <a:xfrm>
              <a:off x="4304" y="2052"/>
              <a:ext cx="960" cy="0"/>
            </a:xfrm>
            <a:prstGeom prst="line">
              <a:avLst/>
            </a:prstGeom>
            <a:noFill/>
            <a:ln w="41275" cap="rnd">
              <a:solidFill>
                <a:srgbClr val="0000FF"/>
              </a:solidFill>
              <a:prstDash val="sysDot"/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" name="Line 39"/>
            <p:cNvSpPr>
              <a:spLocks noChangeShapeType="1"/>
            </p:cNvSpPr>
            <p:nvPr/>
          </p:nvSpPr>
          <p:spPr bwMode="auto">
            <a:xfrm flipV="1">
              <a:off x="5072" y="2004"/>
              <a:ext cx="240" cy="480"/>
            </a:xfrm>
            <a:prstGeom prst="line">
              <a:avLst/>
            </a:prstGeom>
            <a:noFill/>
            <a:ln w="41275" cap="rnd">
              <a:solidFill>
                <a:srgbClr val="800000"/>
              </a:solidFill>
              <a:prstDash val="sysDot"/>
              <a:round/>
              <a:headEnd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" name="Line 40"/>
            <p:cNvSpPr>
              <a:spLocks noChangeShapeType="1"/>
            </p:cNvSpPr>
            <p:nvPr/>
          </p:nvSpPr>
          <p:spPr bwMode="auto">
            <a:xfrm flipV="1">
              <a:off x="4096" y="2052"/>
              <a:ext cx="1152" cy="432"/>
            </a:xfrm>
            <a:prstGeom prst="line">
              <a:avLst/>
            </a:prstGeom>
            <a:noFill/>
            <a:ln w="41275">
              <a:solidFill>
                <a:srgbClr val="FF0000"/>
              </a:solidFill>
              <a:round/>
              <a:headEnd/>
              <a:tailEnd type="arrow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 Box 8"/>
              <p:cNvSpPr txBox="1">
                <a:spLocks noChangeArrowheads="1"/>
              </p:cNvSpPr>
              <p:nvPr/>
            </p:nvSpPr>
            <p:spPr bwMode="auto">
              <a:xfrm>
                <a:off x="575570" y="4889649"/>
                <a:ext cx="744117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None/>
                </a:pP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3.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一般情况为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≠±</m:t>
                    </m:r>
                    <m:r>
                      <a:rPr lang="en-US" altLang="zh-CN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zh-CN" alt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=0,1,2,⋯</m:t>
                        </m:r>
                      </m:e>
                    </m:d>
                  </m:oMath>
                </a14:m>
                <a:endParaRPr lang="en-US" altLang="zh-CN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37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5570" y="4889649"/>
                <a:ext cx="7441179" cy="523220"/>
              </a:xfrm>
              <a:prstGeom prst="rect">
                <a:avLst/>
              </a:prstGeom>
              <a:blipFill>
                <a:blip r:embed="rId8"/>
                <a:stretch>
                  <a:fillRect l="-1638" t="-11628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 Box 11"/>
              <p:cNvSpPr txBox="1">
                <a:spLocks noChangeArrowheads="1"/>
              </p:cNvSpPr>
              <p:nvPr/>
            </p:nvSpPr>
            <p:spPr bwMode="auto">
              <a:xfrm>
                <a:off x="1645078" y="5669184"/>
                <a:ext cx="4353269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38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45078" y="5669184"/>
                <a:ext cx="4353269" cy="5238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8065319" y="2520968"/>
                <a:ext cx="670568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5319" y="2520968"/>
                <a:ext cx="670568" cy="5783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8632428" y="1912521"/>
                <a:ext cx="678839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2428" y="1912521"/>
                <a:ext cx="678839" cy="5783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7935787" y="1660622"/>
                <a:ext cx="515206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5787" y="1660622"/>
                <a:ext cx="515206" cy="5783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8476483" y="4111530"/>
                <a:ext cx="670568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483" y="4111530"/>
                <a:ext cx="670568" cy="5783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8163898" y="3393912"/>
                <a:ext cx="678839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3898" y="3393912"/>
                <a:ext cx="678839" cy="5783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7550113" y="4118598"/>
                <a:ext cx="515206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0113" y="4118598"/>
                <a:ext cx="515206" cy="5783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8264229" y="6062811"/>
                <a:ext cx="670568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4229" y="6062811"/>
                <a:ext cx="670568" cy="5783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7362705" y="5292350"/>
                <a:ext cx="678839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705" y="5292350"/>
                <a:ext cx="678839" cy="5783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9203343" y="4834569"/>
                <a:ext cx="515206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3343" y="4834569"/>
                <a:ext cx="515206" cy="5783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622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6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8" grpId="0"/>
      <p:bldP spid="26629" grpId="0"/>
      <p:bldP spid="26630" grpId="0"/>
      <p:bldP spid="26631" grpId="0"/>
      <p:bldP spid="12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60" name="Text Box 5"/>
          <p:cNvSpPr txBox="1">
            <a:spLocks noChangeArrowheads="1"/>
          </p:cNvSpPr>
          <p:nvPr/>
        </p:nvSpPr>
        <p:spPr bwMode="auto">
          <a:xfrm>
            <a:off x="587288" y="523746"/>
            <a:ext cx="7543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CC00CC"/>
                </a:solidFill>
                <a:latin typeface="+mn-lt"/>
                <a:ea typeface="+mn-ea"/>
              </a:rPr>
              <a:t>二、垂直方向同频率简谐振动的合成</a:t>
            </a:r>
          </a:p>
        </p:txBody>
      </p:sp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587288" y="2970878"/>
            <a:ext cx="2233613" cy="719138"/>
            <a:chOff x="567" y="119"/>
            <a:chExt cx="1407" cy="453"/>
          </a:xfrm>
        </p:grpSpPr>
        <p:sp>
          <p:nvSpPr>
            <p:cNvPr id="77851" name="AutoShape 24"/>
            <p:cNvSpPr>
              <a:spLocks noChangeArrowheads="1"/>
            </p:cNvSpPr>
            <p:nvPr/>
          </p:nvSpPr>
          <p:spPr bwMode="auto">
            <a:xfrm>
              <a:off x="567" y="119"/>
              <a:ext cx="1407" cy="453"/>
            </a:xfrm>
            <a:prstGeom prst="ribbon">
              <a:avLst>
                <a:gd name="adj1" fmla="val 12500"/>
                <a:gd name="adj2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sp>
          <p:nvSpPr>
            <p:cNvPr id="77852" name="Text Box 25"/>
            <p:cNvSpPr txBox="1">
              <a:spLocks noChangeArrowheads="1"/>
            </p:cNvSpPr>
            <p:nvPr/>
          </p:nvSpPr>
          <p:spPr bwMode="auto">
            <a:xfrm>
              <a:off x="956" y="223"/>
              <a:ext cx="635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讨论</a:t>
              </a:r>
            </a:p>
          </p:txBody>
        </p:sp>
      </p:grpSp>
      <p:grpSp>
        <p:nvGrpSpPr>
          <p:cNvPr id="3" name="Group 29"/>
          <p:cNvGrpSpPr>
            <a:grpSpLocks/>
          </p:cNvGrpSpPr>
          <p:nvPr/>
        </p:nvGrpSpPr>
        <p:grpSpPr bwMode="auto">
          <a:xfrm>
            <a:off x="3159038" y="3131510"/>
            <a:ext cx="6442075" cy="523875"/>
            <a:chOff x="1973" y="2115"/>
            <a:chExt cx="4058" cy="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849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2200" y="2115"/>
                  <a:ext cx="3831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  <a:sym typeface="Symbol" panose="05050102010706020507" pitchFamily="18" charset="2"/>
                    </a:rPr>
                    <a:t>当</a:t>
                  </a:r>
                  <a14:m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a14:m>
                  <a:r>
                    <a:rPr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  <a:sym typeface="Symbol" panose="05050102010706020507" pitchFamily="18" charset="2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  <a:sym typeface="Symbol" panose="05050102010706020507" pitchFamily="18" charset="2"/>
                    </a:rPr>
                    <a:t>为整数</a:t>
                  </a:r>
                  <a:r>
                    <a:rPr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  <a:sym typeface="Symbol" panose="05050102010706020507" pitchFamily="18" charset="2"/>
                    </a:rPr>
                    <a:t>)</a:t>
                  </a:r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  <a:sym typeface="Symbol" panose="05050102010706020507" pitchFamily="18" charset="2"/>
                    </a:rPr>
                    <a:t>时</a:t>
                  </a:r>
                  <a:r>
                    <a:rPr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  <a:sym typeface="Symbol" panose="05050102010706020507" pitchFamily="18" charset="2"/>
                    </a:rPr>
                    <a:t>:          </a:t>
                  </a:r>
                </a:p>
              </p:txBody>
            </p:sp>
          </mc:Choice>
          <mc:Fallback xmlns="">
            <p:sp>
              <p:nvSpPr>
                <p:cNvPr id="77849" name="Text 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200" y="2115"/>
                  <a:ext cx="3831" cy="330"/>
                </a:xfrm>
                <a:prstGeom prst="rect">
                  <a:avLst/>
                </a:prstGeom>
                <a:blipFill>
                  <a:blip r:embed="rId3"/>
                  <a:stretch>
                    <a:fillRect l="-2004" t="-12791" b="-3139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7850" name="Picture 26" descr="BD14868_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3" y="2160"/>
              <a:ext cx="19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7664" name="Rectangle 44"/>
          <p:cNvSpPr>
            <a:spLocks noChangeArrowheads="1"/>
          </p:cNvSpPr>
          <p:nvPr/>
        </p:nvSpPr>
        <p:spPr bwMode="auto">
          <a:xfrm>
            <a:off x="587287" y="5879775"/>
            <a:ext cx="502920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Superposition is liner vibration.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1530533" y="1158719"/>
                <a:ext cx="34415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533" y="1158719"/>
                <a:ext cx="344158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5213726" y="1158719"/>
                <a:ext cx="34629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3726" y="1158719"/>
                <a:ext cx="346299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1530533" y="1738718"/>
                <a:ext cx="7752828" cy="10603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 altLang="zh-CN" sz="28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533" y="1738718"/>
                <a:ext cx="7752828" cy="10603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1629258" y="3820485"/>
                <a:ext cx="3690369" cy="10603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±2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258" y="3820485"/>
                <a:ext cx="3690369" cy="10603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2079736" y="4929928"/>
                <a:ext cx="2158604" cy="9007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9736" y="4929928"/>
                <a:ext cx="2158604" cy="90075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/>
          <p:cNvGrpSpPr/>
          <p:nvPr/>
        </p:nvGrpSpPr>
        <p:grpSpPr>
          <a:xfrm>
            <a:off x="6007013" y="3997582"/>
            <a:ext cx="2438400" cy="2307838"/>
            <a:chOff x="6007013" y="3997582"/>
            <a:chExt cx="2438400" cy="2307838"/>
          </a:xfrm>
        </p:grpSpPr>
        <p:grpSp>
          <p:nvGrpSpPr>
            <p:cNvPr id="4" name="Group 45"/>
            <p:cNvGrpSpPr>
              <a:grpSpLocks/>
            </p:cNvGrpSpPr>
            <p:nvPr/>
          </p:nvGrpSpPr>
          <p:grpSpPr bwMode="auto">
            <a:xfrm>
              <a:off x="6007013" y="4095620"/>
              <a:ext cx="2438400" cy="2209800"/>
              <a:chOff x="3606" y="2523"/>
              <a:chExt cx="1536" cy="1392"/>
            </a:xfrm>
          </p:grpSpPr>
          <p:sp>
            <p:nvSpPr>
              <p:cNvPr id="77836" name="Rectangle 31"/>
              <p:cNvSpPr>
                <a:spLocks noChangeArrowheads="1"/>
              </p:cNvSpPr>
              <p:nvPr/>
            </p:nvSpPr>
            <p:spPr bwMode="auto">
              <a:xfrm>
                <a:off x="3606" y="2523"/>
                <a:ext cx="1536" cy="13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7837" name="Line 32"/>
              <p:cNvSpPr>
                <a:spLocks noChangeShapeType="1"/>
              </p:cNvSpPr>
              <p:nvPr/>
            </p:nvSpPr>
            <p:spPr bwMode="auto">
              <a:xfrm>
                <a:off x="3645" y="3346"/>
                <a:ext cx="137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77838" name="Line 33"/>
              <p:cNvSpPr>
                <a:spLocks noChangeShapeType="1"/>
              </p:cNvSpPr>
              <p:nvPr/>
            </p:nvSpPr>
            <p:spPr bwMode="auto">
              <a:xfrm flipV="1">
                <a:off x="4276" y="2573"/>
                <a:ext cx="0" cy="13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77839" name="Rectangle 34"/>
              <p:cNvSpPr>
                <a:spLocks noChangeArrowheads="1"/>
              </p:cNvSpPr>
              <p:nvPr/>
            </p:nvSpPr>
            <p:spPr bwMode="auto">
              <a:xfrm>
                <a:off x="3921" y="2921"/>
                <a:ext cx="709" cy="851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7840" name="Line 35"/>
              <p:cNvSpPr>
                <a:spLocks noChangeShapeType="1"/>
              </p:cNvSpPr>
              <p:nvPr/>
            </p:nvSpPr>
            <p:spPr bwMode="auto">
              <a:xfrm flipV="1">
                <a:off x="3921" y="2921"/>
                <a:ext cx="709" cy="851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triangl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77841" name="Line 36"/>
              <p:cNvSpPr>
                <a:spLocks noChangeShapeType="1"/>
              </p:cNvSpPr>
              <p:nvPr/>
            </p:nvSpPr>
            <p:spPr bwMode="auto">
              <a:xfrm flipV="1">
                <a:off x="4000" y="3424"/>
                <a:ext cx="197" cy="270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non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77842" name="Line 37"/>
              <p:cNvSpPr>
                <a:spLocks noChangeShapeType="1"/>
              </p:cNvSpPr>
              <p:nvPr/>
            </p:nvSpPr>
            <p:spPr bwMode="auto">
              <a:xfrm flipV="1">
                <a:off x="4354" y="2960"/>
                <a:ext cx="237" cy="309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 type="triangle" w="sm" len="lg"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77843" name="Text Box 38"/>
              <p:cNvSpPr txBox="1">
                <a:spLocks noChangeArrowheads="1"/>
              </p:cNvSpPr>
              <p:nvPr/>
            </p:nvSpPr>
            <p:spPr bwMode="auto">
              <a:xfrm>
                <a:off x="4107" y="3192"/>
                <a:ext cx="116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FontTx/>
                  <a:buNone/>
                </a:pPr>
                <a:endParaRPr kumimoji="0"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34"/>
                <p:cNvSpPr/>
                <p:nvPr/>
              </p:nvSpPr>
              <p:spPr>
                <a:xfrm>
                  <a:off x="7888233" y="4896048"/>
                  <a:ext cx="48570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矩形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8233" y="4896048"/>
                  <a:ext cx="485709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35"/>
                <p:cNvSpPr/>
                <p:nvPr/>
              </p:nvSpPr>
              <p:spPr>
                <a:xfrm>
                  <a:off x="7062701" y="3997582"/>
                  <a:ext cx="49058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矩形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62701" y="3997582"/>
                  <a:ext cx="490584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/>
                <p:cNvSpPr/>
                <p:nvPr/>
              </p:nvSpPr>
              <p:spPr>
                <a:xfrm>
                  <a:off x="6651636" y="4960006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矩形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1636" y="4960006"/>
                  <a:ext cx="534890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/>
                <p:cNvSpPr/>
                <p:nvPr/>
              </p:nvSpPr>
              <p:spPr>
                <a:xfrm>
                  <a:off x="7527169" y="5265074"/>
                  <a:ext cx="738857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3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5" name="矩形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27169" y="5265074"/>
                  <a:ext cx="738857" cy="58477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/>
                <p:cNvSpPr/>
                <p:nvPr/>
              </p:nvSpPr>
              <p:spPr>
                <a:xfrm>
                  <a:off x="6469453" y="4174172"/>
                  <a:ext cx="748346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3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9453" y="4174172"/>
                  <a:ext cx="748346" cy="58477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3792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7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60" grpId="0"/>
      <p:bldP spid="27664" grpId="0"/>
      <p:bldP spid="30" grpId="0"/>
      <p:bldP spid="31" grpId="0"/>
      <p:bldP spid="32" grpId="0"/>
      <p:bldP spid="33" grpId="0"/>
      <p:bldP spid="3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1" name="Text Box 10"/>
          <p:cNvSpPr txBox="1">
            <a:spLocks noChangeArrowheads="1"/>
          </p:cNvSpPr>
          <p:nvPr/>
        </p:nvSpPr>
        <p:spPr bwMode="auto">
          <a:xfrm>
            <a:off x="692564" y="5296141"/>
            <a:ext cx="610395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The superposition is ellipse vibration.</a:t>
            </a:r>
          </a:p>
        </p:txBody>
      </p: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692565" y="1571996"/>
            <a:ext cx="8947149" cy="523875"/>
            <a:chOff x="521" y="527"/>
            <a:chExt cx="5636" cy="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887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748" y="527"/>
                  <a:ext cx="5409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  <a:sym typeface="Symbol" panose="05050102010706020507" pitchFamily="18" charset="2"/>
                    </a:rPr>
                    <a:t>当</a:t>
                  </a:r>
                  <a14:m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</m:t>
                      </m:r>
                    </m:oMath>
                  </a14:m>
                  <a:r>
                    <a:rPr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  <a:sym typeface="Symbol" panose="05050102010706020507" pitchFamily="18" charset="2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  <a:sym typeface="Symbol" panose="05050102010706020507" pitchFamily="18" charset="2"/>
                    </a:rPr>
                    <a:t>为整数</a:t>
                  </a:r>
                  <a:r>
                    <a:rPr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  <a:sym typeface="Symbol" panose="05050102010706020507" pitchFamily="18" charset="2"/>
                    </a:rPr>
                    <a:t>)</a:t>
                  </a:r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  <a:sym typeface="Symbol" panose="05050102010706020507" pitchFamily="18" charset="2"/>
                    </a:rPr>
                    <a:t>时：     </a:t>
                  </a:r>
                </a:p>
              </p:txBody>
            </p:sp>
          </mc:Choice>
          <mc:Fallback xmlns="">
            <p:sp>
              <p:nvSpPr>
                <p:cNvPr id="79887" name="Text 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48" y="527"/>
                  <a:ext cx="5409" cy="330"/>
                </a:xfrm>
                <a:prstGeom prst="rect">
                  <a:avLst/>
                </a:prstGeom>
                <a:blipFill>
                  <a:blip r:embed="rId3"/>
                  <a:stretch>
                    <a:fillRect l="-1491" t="-12791" b="-3139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9888" name="Picture 39" descr="BD14868_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" y="572"/>
              <a:ext cx="227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oup 44"/>
          <p:cNvGrpSpPr>
            <a:grpSpLocks/>
          </p:cNvGrpSpPr>
          <p:nvPr/>
        </p:nvGrpSpPr>
        <p:grpSpPr bwMode="auto">
          <a:xfrm>
            <a:off x="692564" y="636958"/>
            <a:ext cx="2233612" cy="719138"/>
            <a:chOff x="567" y="119"/>
            <a:chExt cx="1407" cy="453"/>
          </a:xfrm>
        </p:grpSpPr>
        <p:sp>
          <p:nvSpPr>
            <p:cNvPr id="79885" name="AutoShape 45"/>
            <p:cNvSpPr>
              <a:spLocks noChangeArrowheads="1"/>
            </p:cNvSpPr>
            <p:nvPr/>
          </p:nvSpPr>
          <p:spPr bwMode="auto">
            <a:xfrm>
              <a:off x="567" y="119"/>
              <a:ext cx="1407" cy="453"/>
            </a:xfrm>
            <a:prstGeom prst="ribbon">
              <a:avLst>
                <a:gd name="adj1" fmla="val 12500"/>
                <a:gd name="adj2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sp>
          <p:nvSpPr>
            <p:cNvPr id="79886" name="Text Box 46"/>
            <p:cNvSpPr txBox="1">
              <a:spLocks noChangeArrowheads="1"/>
            </p:cNvSpPr>
            <p:nvPr/>
          </p:nvSpPr>
          <p:spPr bwMode="auto">
            <a:xfrm>
              <a:off x="964" y="215"/>
              <a:ext cx="635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讨论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667404" y="2355344"/>
                <a:ext cx="7752828" cy="10603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US" altLang="zh-CN" sz="28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04" y="2355344"/>
                <a:ext cx="7752828" cy="10603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/>
          <p:cNvGrpSpPr/>
          <p:nvPr/>
        </p:nvGrpSpPr>
        <p:grpSpPr>
          <a:xfrm>
            <a:off x="6796523" y="3230289"/>
            <a:ext cx="2521661" cy="2847562"/>
            <a:chOff x="6796523" y="3230289"/>
            <a:chExt cx="2521661" cy="2847562"/>
          </a:xfrm>
        </p:grpSpPr>
        <p:grpSp>
          <p:nvGrpSpPr>
            <p:cNvPr id="2" name="Group 41"/>
            <p:cNvGrpSpPr>
              <a:grpSpLocks/>
            </p:cNvGrpSpPr>
            <p:nvPr/>
          </p:nvGrpSpPr>
          <p:grpSpPr bwMode="auto">
            <a:xfrm>
              <a:off x="6796523" y="3498163"/>
              <a:ext cx="2341563" cy="2579688"/>
              <a:chOff x="3696" y="1124"/>
              <a:chExt cx="1475" cy="1625"/>
            </a:xfrm>
          </p:grpSpPr>
          <p:sp>
            <p:nvSpPr>
              <p:cNvPr id="79889" name="Line 26"/>
              <p:cNvSpPr>
                <a:spLocks noChangeShapeType="1"/>
              </p:cNvSpPr>
              <p:nvPr/>
            </p:nvSpPr>
            <p:spPr bwMode="auto">
              <a:xfrm flipV="1">
                <a:off x="3696" y="2077"/>
                <a:ext cx="1475" cy="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79890" name="Line 27"/>
              <p:cNvSpPr>
                <a:spLocks noChangeShapeType="1"/>
              </p:cNvSpPr>
              <p:nvPr/>
            </p:nvSpPr>
            <p:spPr bwMode="auto">
              <a:xfrm>
                <a:off x="4377" y="1124"/>
                <a:ext cx="0" cy="162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sm" len="lg"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79896" name="Rectangle 33"/>
              <p:cNvSpPr>
                <a:spLocks noChangeArrowheads="1"/>
              </p:cNvSpPr>
              <p:nvPr/>
            </p:nvSpPr>
            <p:spPr bwMode="auto">
              <a:xfrm>
                <a:off x="4019" y="1453"/>
                <a:ext cx="720" cy="1152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grpSp>
            <p:nvGrpSpPr>
              <p:cNvPr id="79897" name="Group 34"/>
              <p:cNvGrpSpPr>
                <a:grpSpLocks/>
              </p:cNvGrpSpPr>
              <p:nvPr/>
            </p:nvGrpSpPr>
            <p:grpSpPr bwMode="auto">
              <a:xfrm>
                <a:off x="4019" y="1453"/>
                <a:ext cx="720" cy="1152"/>
                <a:chOff x="4416" y="2016"/>
                <a:chExt cx="672" cy="1056"/>
              </a:xfrm>
            </p:grpSpPr>
            <p:sp>
              <p:nvSpPr>
                <p:cNvPr id="79898" name="Freeform 35"/>
                <p:cNvSpPr>
                  <a:spLocks/>
                </p:cNvSpPr>
                <p:nvPr/>
              </p:nvSpPr>
              <p:spPr bwMode="auto">
                <a:xfrm>
                  <a:off x="4416" y="2016"/>
                  <a:ext cx="672" cy="1056"/>
                </a:xfrm>
                <a:custGeom>
                  <a:avLst/>
                  <a:gdLst>
                    <a:gd name="T0" fmla="*/ 672 w 672"/>
                    <a:gd name="T1" fmla="*/ 528 h 1056"/>
                    <a:gd name="T2" fmla="*/ 576 w 672"/>
                    <a:gd name="T3" fmla="*/ 864 h 1056"/>
                    <a:gd name="T4" fmla="*/ 336 w 672"/>
                    <a:gd name="T5" fmla="*/ 1056 h 1056"/>
                    <a:gd name="T6" fmla="*/ 96 w 672"/>
                    <a:gd name="T7" fmla="*/ 864 h 1056"/>
                    <a:gd name="T8" fmla="*/ 0 w 672"/>
                    <a:gd name="T9" fmla="*/ 528 h 1056"/>
                    <a:gd name="T10" fmla="*/ 96 w 672"/>
                    <a:gd name="T11" fmla="*/ 192 h 1056"/>
                    <a:gd name="T12" fmla="*/ 336 w 672"/>
                    <a:gd name="T13" fmla="*/ 0 h 1056"/>
                    <a:gd name="T14" fmla="*/ 576 w 672"/>
                    <a:gd name="T15" fmla="*/ 192 h 1056"/>
                    <a:gd name="T16" fmla="*/ 672 w 672"/>
                    <a:gd name="T17" fmla="*/ 528 h 105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672"/>
                    <a:gd name="T28" fmla="*/ 0 h 1056"/>
                    <a:gd name="T29" fmla="*/ 672 w 672"/>
                    <a:gd name="T30" fmla="*/ 1056 h 105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672" h="1056">
                      <a:moveTo>
                        <a:pt x="672" y="528"/>
                      </a:moveTo>
                      <a:cubicBezTo>
                        <a:pt x="672" y="640"/>
                        <a:pt x="632" y="776"/>
                        <a:pt x="576" y="864"/>
                      </a:cubicBezTo>
                      <a:cubicBezTo>
                        <a:pt x="520" y="952"/>
                        <a:pt x="416" y="1056"/>
                        <a:pt x="336" y="1056"/>
                      </a:cubicBezTo>
                      <a:cubicBezTo>
                        <a:pt x="256" y="1056"/>
                        <a:pt x="152" y="952"/>
                        <a:pt x="96" y="864"/>
                      </a:cubicBezTo>
                      <a:cubicBezTo>
                        <a:pt x="40" y="776"/>
                        <a:pt x="0" y="640"/>
                        <a:pt x="0" y="528"/>
                      </a:cubicBezTo>
                      <a:cubicBezTo>
                        <a:pt x="0" y="416"/>
                        <a:pt x="40" y="280"/>
                        <a:pt x="96" y="192"/>
                      </a:cubicBezTo>
                      <a:cubicBezTo>
                        <a:pt x="152" y="104"/>
                        <a:pt x="256" y="0"/>
                        <a:pt x="336" y="0"/>
                      </a:cubicBezTo>
                      <a:cubicBezTo>
                        <a:pt x="416" y="0"/>
                        <a:pt x="520" y="104"/>
                        <a:pt x="576" y="192"/>
                      </a:cubicBezTo>
                      <a:cubicBezTo>
                        <a:pt x="632" y="280"/>
                        <a:pt x="672" y="416"/>
                        <a:pt x="672" y="528"/>
                      </a:cubicBezTo>
                      <a:close/>
                    </a:path>
                  </a:pathLst>
                </a:custGeom>
                <a:noFill/>
                <a:ln w="28575" cmpd="sng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79899" name="Line 36"/>
                <p:cNvSpPr>
                  <a:spLocks noChangeShapeType="1"/>
                </p:cNvSpPr>
                <p:nvPr/>
              </p:nvSpPr>
              <p:spPr bwMode="auto">
                <a:xfrm flipV="1">
                  <a:off x="4416" y="2304"/>
                  <a:ext cx="48" cy="144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 type="none" w="sm" len="lg"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矩形 23"/>
                <p:cNvSpPr/>
                <p:nvPr/>
              </p:nvSpPr>
              <p:spPr>
                <a:xfrm>
                  <a:off x="8832475" y="4506987"/>
                  <a:ext cx="48570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矩形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2475" y="4506987"/>
                  <a:ext cx="485709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/>
                <p:cNvSpPr/>
                <p:nvPr/>
              </p:nvSpPr>
              <p:spPr>
                <a:xfrm>
                  <a:off x="7803360" y="3230289"/>
                  <a:ext cx="49058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矩形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3360" y="3230289"/>
                  <a:ext cx="490584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/>
                <p:cNvSpPr/>
                <p:nvPr/>
              </p:nvSpPr>
              <p:spPr>
                <a:xfrm>
                  <a:off x="7432414" y="4934851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矩形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2414" y="4934851"/>
                  <a:ext cx="534890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/>
                <p:cNvSpPr/>
                <p:nvPr/>
              </p:nvSpPr>
              <p:spPr>
                <a:xfrm>
                  <a:off x="8351096" y="4878886"/>
                  <a:ext cx="738857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3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27" name="矩形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1096" y="4878886"/>
                  <a:ext cx="738857" cy="5847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/>
                <p:cNvSpPr/>
                <p:nvPr/>
              </p:nvSpPr>
              <p:spPr>
                <a:xfrm>
                  <a:off x="7227331" y="3435676"/>
                  <a:ext cx="748346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3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32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28" name="矩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7331" y="3435676"/>
                  <a:ext cx="748346" cy="58477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2256664" y="3825742"/>
                <a:ext cx="2163413" cy="10603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6664" y="3825742"/>
                <a:ext cx="2163413" cy="106035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7995582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81" grpId="0"/>
      <p:bldP spid="23" grpId="0"/>
      <p:bldP spid="2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532356" y="546970"/>
            <a:ext cx="76977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CC00CC"/>
                </a:solidFill>
                <a:latin typeface="+mn-lt"/>
                <a:ea typeface="+mn-ea"/>
              </a:rPr>
              <a:t>三、两个相互垂直的不同频率的简谐振动的合成</a:t>
            </a:r>
            <a:endParaRPr lang="en-US" altLang="zh-CN" sz="2800" dirty="0">
              <a:solidFill>
                <a:srgbClr val="CC00CC"/>
              </a:solidFill>
              <a:latin typeface="+mn-lt"/>
              <a:ea typeface="+mn-ea"/>
            </a:endParaRP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957806" y="1637583"/>
            <a:ext cx="796072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Theorem and experiment show that the superposition result forms </a:t>
            </a:r>
            <a:r>
              <a:rPr lang="en-US" altLang="zh-CN" sz="2800" dirty="0" err="1">
                <a:solidFill>
                  <a:srgbClr val="0000FF"/>
                </a:solidFill>
                <a:latin typeface="+mn-lt"/>
                <a:ea typeface="+mn-ea"/>
              </a:rPr>
              <a:t>Lisajou’s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 figure.</a:t>
            </a:r>
          </a:p>
        </p:txBody>
      </p:sp>
      <p:pic>
        <p:nvPicPr>
          <p:cNvPr id="24580" name="Picture 4" descr="李萨如图形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344" y="2761012"/>
            <a:ext cx="6597650" cy="357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3598774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 autoUpdateAnimBg="0"/>
      <p:bldP spid="24579" grpId="0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3"/>
          <p:cNvSpPr txBox="1">
            <a:spLocks noChangeArrowheads="1"/>
          </p:cNvSpPr>
          <p:nvPr/>
        </p:nvSpPr>
        <p:spPr bwMode="auto">
          <a:xfrm>
            <a:off x="729317" y="465987"/>
            <a:ext cx="7901116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800" dirty="0">
                <a:solidFill>
                  <a:srgbClr val="0000FF"/>
                </a:solidFill>
                <a:latin typeface="+mn-lt"/>
              </a:rPr>
              <a:t>When the initial phases of two vibration are different ( frequencies of two vibration are the same)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95312" name="ShockwaveFlash1" r:id="rId2" imgW="7056360" imgH="5184720"/>
        </mc:Choice>
        <mc:Fallback>
          <p:control name="ShockwaveFlash1" r:id="rId2" imgW="7056360" imgH="5184720">
            <p:pic>
              <p:nvPicPr>
                <p:cNvPr id="83972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1151656" y="1412137"/>
                  <a:ext cx="7056438" cy="51847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096487574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ext Box 3"/>
          <p:cNvSpPr txBox="1">
            <a:spLocks noChangeArrowheads="1"/>
          </p:cNvSpPr>
          <p:nvPr/>
        </p:nvSpPr>
        <p:spPr bwMode="auto">
          <a:xfrm>
            <a:off x="1221615" y="436912"/>
            <a:ext cx="81359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800" dirty="0">
                <a:solidFill>
                  <a:srgbClr val="0000FF"/>
                </a:solidFill>
                <a:latin typeface="+mn-lt"/>
              </a:rPr>
              <a:t>When frequencies of two vibrations are different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96325" name="ShockwaveFlash1" r:id="rId2" imgW="7201080" imgH="5516640"/>
        </mc:Choice>
        <mc:Fallback>
          <p:control name="ShockwaveFlash1" r:id="rId2" imgW="7201080" imgH="5516640">
            <p:pic>
              <p:nvPicPr>
                <p:cNvPr id="86019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1221615" y="956024"/>
                  <a:ext cx="7200900" cy="55165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79813589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6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1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Text Box 3"/>
          <p:cNvSpPr txBox="1">
            <a:spLocks noChangeArrowheads="1"/>
          </p:cNvSpPr>
          <p:nvPr/>
        </p:nvSpPr>
        <p:spPr bwMode="auto">
          <a:xfrm>
            <a:off x="472037" y="447456"/>
            <a:ext cx="895136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例：质点同时参与振动方程为</a:t>
            </a:r>
          </a:p>
        </p:txBody>
      </p:sp>
      <p:sp>
        <p:nvSpPr>
          <p:cNvPr id="82955" name="Rectangle 11"/>
          <p:cNvSpPr>
            <a:spLocks noChangeArrowheads="1"/>
          </p:cNvSpPr>
          <p:nvPr/>
        </p:nvSpPr>
        <p:spPr bwMode="auto">
          <a:xfrm>
            <a:off x="472037" y="2208107"/>
            <a:ext cx="71479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求合成谐运动的初相位、振幅和振动方程。</a:t>
            </a:r>
          </a:p>
        </p:txBody>
      </p:sp>
      <p:sp>
        <p:nvSpPr>
          <p:cNvPr id="82957" name="Line 13"/>
          <p:cNvSpPr>
            <a:spLocks noChangeShapeType="1"/>
          </p:cNvSpPr>
          <p:nvPr/>
        </p:nvSpPr>
        <p:spPr bwMode="auto">
          <a:xfrm>
            <a:off x="626023" y="4822366"/>
            <a:ext cx="3836988" cy="0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>
              <a:latin typeface="+mn-ea"/>
              <a:ea typeface="+mn-ea"/>
            </a:endParaRPr>
          </a:p>
        </p:txBody>
      </p:sp>
      <p:sp>
        <p:nvSpPr>
          <p:cNvPr id="82958" name="Oval 14"/>
          <p:cNvSpPr>
            <a:spLocks noChangeArrowheads="1"/>
          </p:cNvSpPr>
          <p:nvPr/>
        </p:nvSpPr>
        <p:spPr bwMode="auto">
          <a:xfrm>
            <a:off x="1578110" y="4005377"/>
            <a:ext cx="1596573" cy="1566134"/>
          </a:xfrm>
          <a:prstGeom prst="ellipse">
            <a:avLst/>
          </a:prstGeom>
          <a:noFill/>
          <a:ln w="28575">
            <a:solidFill>
              <a:srgbClr val="0000FF"/>
            </a:solidFill>
            <a:prstDash val="lgDashDot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2800">
              <a:solidFill>
                <a:srgbClr val="3333CC"/>
              </a:solidFill>
              <a:latin typeface="+mn-ea"/>
              <a:ea typeface="+mn-ea"/>
            </a:endParaRPr>
          </a:p>
        </p:txBody>
      </p:sp>
      <p:sp>
        <p:nvSpPr>
          <p:cNvPr id="82959" name="Line 15"/>
          <p:cNvSpPr>
            <a:spLocks noChangeShapeType="1"/>
          </p:cNvSpPr>
          <p:nvPr/>
        </p:nvSpPr>
        <p:spPr bwMode="auto">
          <a:xfrm flipV="1">
            <a:off x="2373861" y="3049129"/>
            <a:ext cx="0" cy="3276600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>
              <a:latin typeface="+mn-ea"/>
              <a:ea typeface="+mn-ea"/>
            </a:endParaRPr>
          </a:p>
        </p:txBody>
      </p:sp>
      <p:sp>
        <p:nvSpPr>
          <p:cNvPr id="82963" name="Freeform 19"/>
          <p:cNvSpPr>
            <a:spLocks/>
          </p:cNvSpPr>
          <p:nvPr/>
        </p:nvSpPr>
        <p:spPr bwMode="auto">
          <a:xfrm>
            <a:off x="1083223" y="3279316"/>
            <a:ext cx="622300" cy="528638"/>
          </a:xfrm>
          <a:custGeom>
            <a:avLst/>
            <a:gdLst>
              <a:gd name="T0" fmla="*/ 2147483646 w 392"/>
              <a:gd name="T1" fmla="*/ 0 h 333"/>
              <a:gd name="T2" fmla="*/ 0 w 392"/>
              <a:gd name="T3" fmla="*/ 2147483646 h 333"/>
              <a:gd name="T4" fmla="*/ 0 60000 65536"/>
              <a:gd name="T5" fmla="*/ 0 60000 65536"/>
              <a:gd name="T6" fmla="*/ 0 w 392"/>
              <a:gd name="T7" fmla="*/ 0 h 333"/>
              <a:gd name="T8" fmla="*/ 392 w 392"/>
              <a:gd name="T9" fmla="*/ 333 h 3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2" h="333">
                <a:moveTo>
                  <a:pt x="379" y="0"/>
                </a:moveTo>
                <a:cubicBezTo>
                  <a:pt x="392" y="0"/>
                  <a:pt x="67" y="93"/>
                  <a:pt x="0" y="333"/>
                </a:cubicBezTo>
              </a:path>
            </a:pathLst>
          </a:custGeom>
          <a:noFill/>
          <a:ln w="41275">
            <a:solidFill>
              <a:srgbClr val="993366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800">
              <a:latin typeface="+mn-ea"/>
              <a:ea typeface="+mn-ea"/>
            </a:endParaRPr>
          </a:p>
        </p:txBody>
      </p:sp>
      <p:sp>
        <p:nvSpPr>
          <p:cNvPr id="82966" name="Line 22"/>
          <p:cNvSpPr>
            <a:spLocks noChangeShapeType="1"/>
          </p:cNvSpPr>
          <p:nvPr/>
        </p:nvSpPr>
        <p:spPr bwMode="auto">
          <a:xfrm rot="20204332">
            <a:off x="2448434" y="4539725"/>
            <a:ext cx="1313431" cy="578420"/>
          </a:xfrm>
          <a:prstGeom prst="line">
            <a:avLst/>
          </a:prstGeom>
          <a:noFill/>
          <a:ln w="41275">
            <a:solidFill>
              <a:srgbClr val="FF0000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>
              <a:latin typeface="+mn-ea"/>
              <a:ea typeface="+mn-ea"/>
            </a:endParaRPr>
          </a:p>
        </p:txBody>
      </p:sp>
      <p:sp>
        <p:nvSpPr>
          <p:cNvPr id="82968" name="Line 24"/>
          <p:cNvSpPr>
            <a:spLocks noChangeShapeType="1"/>
          </p:cNvSpPr>
          <p:nvPr/>
        </p:nvSpPr>
        <p:spPr bwMode="auto">
          <a:xfrm rot="20204332" flipH="1" flipV="1">
            <a:off x="1603778" y="4686489"/>
            <a:ext cx="693944" cy="289584"/>
          </a:xfrm>
          <a:prstGeom prst="line">
            <a:avLst/>
          </a:prstGeom>
          <a:noFill/>
          <a:ln w="41275">
            <a:solidFill>
              <a:srgbClr val="00CC00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>
              <a:latin typeface="+mn-ea"/>
              <a:ea typeface="+mn-ea"/>
            </a:endParaRPr>
          </a:p>
        </p:txBody>
      </p:sp>
      <p:sp>
        <p:nvSpPr>
          <p:cNvPr id="82970" name="Oval 26"/>
          <p:cNvSpPr>
            <a:spLocks noChangeArrowheads="1"/>
          </p:cNvSpPr>
          <p:nvPr/>
        </p:nvSpPr>
        <p:spPr bwMode="auto">
          <a:xfrm>
            <a:off x="907012" y="3380917"/>
            <a:ext cx="2909887" cy="2759075"/>
          </a:xfrm>
          <a:prstGeom prst="ellipse">
            <a:avLst/>
          </a:prstGeom>
          <a:noFill/>
          <a:ln w="28575">
            <a:solidFill>
              <a:srgbClr val="0000FF"/>
            </a:solidFill>
            <a:prstDash val="lgDashDot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2800">
              <a:solidFill>
                <a:srgbClr val="3333CC"/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1751563" y="992410"/>
                <a:ext cx="303846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563" y="992410"/>
                <a:ext cx="303846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1751563" y="1620266"/>
                <a:ext cx="369485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563" y="1620266"/>
                <a:ext cx="369485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4030548" y="4219438"/>
                <a:ext cx="485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548" y="4219438"/>
                <a:ext cx="48570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630398" y="3633135"/>
                <a:ext cx="5532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98" y="3633135"/>
                <a:ext cx="55322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3149232" y="4182154"/>
                <a:ext cx="670568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232" y="4182154"/>
                <a:ext cx="670568" cy="5783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1623804" y="4204212"/>
                <a:ext cx="678839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804" y="4204212"/>
                <a:ext cx="678839" cy="5783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789468" y="6139992"/>
                <a:ext cx="165385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468" y="6139992"/>
                <a:ext cx="1653851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2670084" y="6135257"/>
                <a:ext cx="120141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084" y="6135257"/>
                <a:ext cx="120141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Line 24"/>
          <p:cNvSpPr>
            <a:spLocks noChangeShapeType="1"/>
          </p:cNvSpPr>
          <p:nvPr/>
        </p:nvSpPr>
        <p:spPr bwMode="auto">
          <a:xfrm rot="20204332">
            <a:off x="2412251" y="4681693"/>
            <a:ext cx="727635" cy="325990"/>
          </a:xfrm>
          <a:prstGeom prst="line">
            <a:avLst/>
          </a:prstGeom>
          <a:noFill/>
          <a:ln w="41275">
            <a:solidFill>
              <a:srgbClr val="002060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2471408" y="4281993"/>
                <a:ext cx="515206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408" y="4281993"/>
                <a:ext cx="515206" cy="5783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4503156" y="2705565"/>
                <a:ext cx="5911105" cy="969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rad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3156" y="2705565"/>
                <a:ext cx="5911105" cy="96917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4868758" y="3749029"/>
                <a:ext cx="132292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8758" y="3749029"/>
                <a:ext cx="132292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4534229" y="4182154"/>
                <a:ext cx="5364289" cy="9746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𝑎𝑟𝑐</m:t>
                          </m:r>
                          <m:r>
                            <m:rPr>
                              <m:sty m:val="p"/>
                            </m:rPr>
                            <a:rPr lang="en-US" altLang="zh-CN" sz="280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func>
                            </m:num>
                            <m:den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func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229" y="4182154"/>
                <a:ext cx="5364289" cy="97469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9629718" y="4388535"/>
                <a:ext cx="8502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9718" y="4388535"/>
                <a:ext cx="850296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本框 5"/>
          <p:cNvSpPr txBox="1">
            <a:spLocks noChangeArrowheads="1"/>
          </p:cNvSpPr>
          <p:nvPr/>
        </p:nvSpPr>
        <p:spPr bwMode="auto">
          <a:xfrm>
            <a:off x="4534229" y="5334644"/>
            <a:ext cx="544572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defPPr>
              <a:defRPr lang="zh-CN"/>
            </a:defPPr>
            <a:lvl1pPr eaLnBrk="1" hangingPunct="1">
              <a:buClrTx/>
              <a:buSzTx/>
              <a:buFontTx/>
              <a:buNone/>
              <a:defRPr kumimoji="1" sz="2800">
                <a:solidFill>
                  <a:srgbClr val="0000FF"/>
                </a:solidFill>
                <a:latin typeface="+mn-ea"/>
                <a:ea typeface="+mn-ea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因此，合成谐运动的振动方程为</a:t>
            </a:r>
            <a:r>
              <a:rPr lang="en-US" altLang="zh-CN" dirty="0"/>
              <a:t> 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5283748" y="5925153"/>
                <a:ext cx="28939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748" y="5925153"/>
                <a:ext cx="2893997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844779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2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2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2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82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2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2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82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82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7" grpId="0"/>
      <p:bldP spid="82955" grpId="0"/>
      <p:bldP spid="82958" grpId="0" animBg="1"/>
      <p:bldP spid="82970" grpId="0" animBg="1"/>
      <p:bldP spid="20" grpId="0"/>
      <p:bldP spid="21" grpId="0"/>
      <p:bldP spid="22" grpId="0"/>
      <p:bldP spid="23" grpId="0"/>
      <p:bldP spid="26" grpId="0"/>
      <p:bldP spid="27" grpId="0"/>
      <p:bldP spid="18" grpId="0"/>
      <p:bldP spid="19" grpId="0"/>
      <p:bldP spid="25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Text Box 3"/>
          <p:cNvSpPr txBox="1">
            <a:spLocks noChangeArrowheads="1"/>
          </p:cNvSpPr>
          <p:nvPr/>
        </p:nvSpPr>
        <p:spPr bwMode="auto">
          <a:xfrm>
            <a:off x="472037" y="447456"/>
            <a:ext cx="8951363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例</a:t>
            </a:r>
            <a:r>
              <a:rPr lang="en-US" altLang="zh-CN" sz="2800" dirty="0">
                <a:solidFill>
                  <a:srgbClr val="0000FF"/>
                </a:solidFill>
                <a:latin typeface="+mn-ea"/>
                <a:ea typeface="+mn-ea"/>
              </a:rPr>
              <a:t>1</a:t>
            </a: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．一个质点同时参与两个在同一直线上的简谐振动，其表达式分别为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130" name="Text Box 8"/>
              <p:cNvSpPr txBox="1">
                <a:spLocks noChangeArrowheads="1"/>
              </p:cNvSpPr>
              <p:nvPr/>
            </p:nvSpPr>
            <p:spPr bwMode="auto">
              <a:xfrm>
                <a:off x="6659316" y="2107982"/>
                <a:ext cx="1800225" cy="519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（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𝑆𝐼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）</a:t>
                </a:r>
              </a:p>
            </p:txBody>
          </p:sp>
        </mc:Choice>
        <mc:Fallback xmlns="">
          <p:sp>
            <p:nvSpPr>
              <p:cNvPr id="90130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59316" y="2107982"/>
                <a:ext cx="1800225" cy="519112"/>
              </a:xfrm>
              <a:prstGeom prst="rect">
                <a:avLst/>
              </a:prstGeom>
              <a:blipFill>
                <a:blip r:embed="rId3"/>
                <a:stretch>
                  <a:fillRect l="-6757" t="-12941" b="-3294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955" name="Rectangle 11"/>
          <p:cNvSpPr>
            <a:spLocks noChangeArrowheads="1"/>
          </p:cNvSpPr>
          <p:nvPr/>
        </p:nvSpPr>
        <p:spPr bwMode="auto">
          <a:xfrm>
            <a:off x="472036" y="2691715"/>
            <a:ext cx="808105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则其合成振动的振幅为</a:t>
            </a:r>
            <a:r>
              <a:rPr lang="en-US" altLang="zh-CN" sz="2800" dirty="0">
                <a:solidFill>
                  <a:srgbClr val="0000FF"/>
                </a:solidFill>
                <a:latin typeface="+mn-ea"/>
                <a:ea typeface="+mn-ea"/>
              </a:rPr>
              <a:t>_______</a:t>
            </a: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，初相为</a:t>
            </a:r>
            <a:r>
              <a:rPr lang="en-US" altLang="zh-CN" sz="2800" dirty="0">
                <a:solidFill>
                  <a:srgbClr val="0000FF"/>
                </a:solidFill>
                <a:latin typeface="+mn-ea"/>
                <a:ea typeface="+mn-ea"/>
              </a:rPr>
              <a:t>________</a:t>
            </a: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。</a:t>
            </a:r>
          </a:p>
        </p:txBody>
      </p:sp>
      <p:sp>
        <p:nvSpPr>
          <p:cNvPr id="82957" name="Line 13"/>
          <p:cNvSpPr>
            <a:spLocks noChangeShapeType="1"/>
          </p:cNvSpPr>
          <p:nvPr/>
        </p:nvSpPr>
        <p:spPr bwMode="auto">
          <a:xfrm>
            <a:off x="1959523" y="5079781"/>
            <a:ext cx="3836988" cy="0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>
              <a:latin typeface="+mn-ea"/>
              <a:ea typeface="+mn-ea"/>
            </a:endParaRPr>
          </a:p>
        </p:txBody>
      </p:sp>
      <p:sp>
        <p:nvSpPr>
          <p:cNvPr id="82958" name="Oval 14"/>
          <p:cNvSpPr>
            <a:spLocks noChangeArrowheads="1"/>
          </p:cNvSpPr>
          <p:nvPr/>
        </p:nvSpPr>
        <p:spPr bwMode="auto">
          <a:xfrm>
            <a:off x="2626274" y="3992345"/>
            <a:ext cx="2130425" cy="2098675"/>
          </a:xfrm>
          <a:prstGeom prst="ellipse">
            <a:avLst/>
          </a:prstGeom>
          <a:noFill/>
          <a:ln w="28575">
            <a:solidFill>
              <a:srgbClr val="0000FF"/>
            </a:solidFill>
            <a:prstDash val="lgDashDot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2800">
              <a:solidFill>
                <a:srgbClr val="3333CC"/>
              </a:solidFill>
              <a:latin typeface="+mn-ea"/>
              <a:ea typeface="+mn-ea"/>
            </a:endParaRPr>
          </a:p>
        </p:txBody>
      </p:sp>
      <p:sp>
        <p:nvSpPr>
          <p:cNvPr id="82959" name="Line 15"/>
          <p:cNvSpPr>
            <a:spLocks noChangeShapeType="1"/>
          </p:cNvSpPr>
          <p:nvPr/>
        </p:nvSpPr>
        <p:spPr bwMode="auto">
          <a:xfrm flipV="1">
            <a:off x="3707361" y="3306544"/>
            <a:ext cx="0" cy="3276600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>
              <a:latin typeface="+mn-ea"/>
              <a:ea typeface="+mn-ea"/>
            </a:endParaRPr>
          </a:p>
        </p:txBody>
      </p:sp>
      <p:sp>
        <p:nvSpPr>
          <p:cNvPr id="82963" name="Freeform 19"/>
          <p:cNvSpPr>
            <a:spLocks/>
          </p:cNvSpPr>
          <p:nvPr/>
        </p:nvSpPr>
        <p:spPr bwMode="auto">
          <a:xfrm>
            <a:off x="2416723" y="3536731"/>
            <a:ext cx="622300" cy="528638"/>
          </a:xfrm>
          <a:custGeom>
            <a:avLst/>
            <a:gdLst>
              <a:gd name="T0" fmla="*/ 2147483646 w 392"/>
              <a:gd name="T1" fmla="*/ 0 h 333"/>
              <a:gd name="T2" fmla="*/ 0 w 392"/>
              <a:gd name="T3" fmla="*/ 2147483646 h 333"/>
              <a:gd name="T4" fmla="*/ 0 60000 65536"/>
              <a:gd name="T5" fmla="*/ 0 60000 65536"/>
              <a:gd name="T6" fmla="*/ 0 w 392"/>
              <a:gd name="T7" fmla="*/ 0 h 333"/>
              <a:gd name="T8" fmla="*/ 392 w 392"/>
              <a:gd name="T9" fmla="*/ 333 h 33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92" h="333">
                <a:moveTo>
                  <a:pt x="379" y="0"/>
                </a:moveTo>
                <a:cubicBezTo>
                  <a:pt x="392" y="0"/>
                  <a:pt x="67" y="93"/>
                  <a:pt x="0" y="333"/>
                </a:cubicBezTo>
              </a:path>
            </a:pathLst>
          </a:custGeom>
          <a:noFill/>
          <a:ln w="41275">
            <a:solidFill>
              <a:srgbClr val="993366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800">
              <a:latin typeface="+mn-ea"/>
              <a:ea typeface="+mn-ea"/>
            </a:endParaRPr>
          </a:p>
        </p:txBody>
      </p:sp>
      <p:sp>
        <p:nvSpPr>
          <p:cNvPr id="82966" name="Line 22"/>
          <p:cNvSpPr>
            <a:spLocks noChangeShapeType="1"/>
          </p:cNvSpPr>
          <p:nvPr/>
        </p:nvSpPr>
        <p:spPr bwMode="auto">
          <a:xfrm rot="20204332" flipV="1">
            <a:off x="3650211" y="4725769"/>
            <a:ext cx="1408112" cy="63500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>
              <a:latin typeface="+mn-ea"/>
              <a:ea typeface="+mn-ea"/>
            </a:endParaRPr>
          </a:p>
        </p:txBody>
      </p:sp>
      <p:sp>
        <p:nvSpPr>
          <p:cNvPr id="82968" name="Line 24"/>
          <p:cNvSpPr>
            <a:spLocks noChangeShapeType="1"/>
          </p:cNvSpPr>
          <p:nvPr/>
        </p:nvSpPr>
        <p:spPr bwMode="auto">
          <a:xfrm rot="20204332" flipH="1">
            <a:off x="2665961" y="5314732"/>
            <a:ext cx="1046162" cy="47625"/>
          </a:xfrm>
          <a:prstGeom prst="line">
            <a:avLst/>
          </a:prstGeom>
          <a:noFill/>
          <a:ln w="41275">
            <a:solidFill>
              <a:srgbClr val="0000FF"/>
            </a:solidFill>
            <a:round/>
            <a:headEnd/>
            <a:tailEnd type="arrow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 sz="2800">
              <a:latin typeface="+mn-ea"/>
              <a:ea typeface="+mn-ea"/>
            </a:endParaRPr>
          </a:p>
        </p:txBody>
      </p:sp>
      <p:sp>
        <p:nvSpPr>
          <p:cNvPr id="82970" name="Oval 26"/>
          <p:cNvSpPr>
            <a:spLocks noChangeArrowheads="1"/>
          </p:cNvSpPr>
          <p:nvPr/>
        </p:nvSpPr>
        <p:spPr bwMode="auto">
          <a:xfrm>
            <a:off x="2240512" y="3638332"/>
            <a:ext cx="2909887" cy="2759075"/>
          </a:xfrm>
          <a:prstGeom prst="ellipse">
            <a:avLst/>
          </a:prstGeom>
          <a:noFill/>
          <a:ln w="28575">
            <a:solidFill>
              <a:srgbClr val="0000FF"/>
            </a:solidFill>
            <a:prstDash val="lgDashDot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2800">
              <a:solidFill>
                <a:srgbClr val="3333CC"/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1751562" y="1476018"/>
                <a:ext cx="4700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=4×</m:t>
                      </m:r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/6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562" y="1476018"/>
                <a:ext cx="470070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1751562" y="2103874"/>
                <a:ext cx="490775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=3×</m:t>
                      </m:r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−5</m:t>
                              </m:r>
                              <m:r>
                                <a:rPr lang="zh-CN" altLang="en-US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/6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1562" y="2103874"/>
                <a:ext cx="490775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5364048" y="4476853"/>
                <a:ext cx="485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048" y="4476853"/>
                <a:ext cx="48570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1963898" y="3890550"/>
                <a:ext cx="5532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898" y="3890550"/>
                <a:ext cx="55322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4952272" y="3969244"/>
                <a:ext cx="670568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2272" y="3969244"/>
                <a:ext cx="670568" cy="5783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2857601" y="5338544"/>
                <a:ext cx="678839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601" y="5338544"/>
                <a:ext cx="678839" cy="5783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6480482" y="4188692"/>
                <a:ext cx="26602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=1×</m:t>
                      </m:r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482" y="4188692"/>
                <a:ext cx="266021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6480482" y="4848481"/>
                <a:ext cx="15986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/6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482" y="4848481"/>
                <a:ext cx="1598643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197911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2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2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2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82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2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2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82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82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7" grpId="0"/>
      <p:bldP spid="90130" grpId="0"/>
      <p:bldP spid="82955" grpId="0"/>
      <p:bldP spid="82958" grpId="0" animBg="1"/>
      <p:bldP spid="82970" grpId="0" animBg="1"/>
      <p:bldP spid="20" grpId="0"/>
      <p:bldP spid="21" grpId="0"/>
      <p:bldP spid="22" grpId="0"/>
      <p:bldP spid="23" grpId="0"/>
      <p:bldP spid="26" grpId="0"/>
      <p:bldP spid="27" grpId="0"/>
      <p:bldP spid="18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12158">
            <a:off x="1355638" y="1992401"/>
            <a:ext cx="406176" cy="40617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12158">
            <a:off x="2291272" y="2880080"/>
            <a:ext cx="406176" cy="40617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12158">
            <a:off x="3182101" y="3744695"/>
            <a:ext cx="406176" cy="40617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12158">
            <a:off x="4120441" y="4648876"/>
            <a:ext cx="406176" cy="406176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480609" y="507108"/>
            <a:ext cx="1611147" cy="869351"/>
            <a:chOff x="480609" y="507108"/>
            <a:chExt cx="1611147" cy="869351"/>
          </a:xfrm>
        </p:grpSpPr>
        <p:sp>
          <p:nvSpPr>
            <p:cNvPr id="12" name="文本框 11"/>
            <p:cNvSpPr txBox="1"/>
            <p:nvPr/>
          </p:nvSpPr>
          <p:spPr>
            <a:xfrm>
              <a:off x="480609" y="507108"/>
              <a:ext cx="16111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latin typeface="+mn-ea"/>
                  <a:ea typeface="+mn-ea"/>
                </a:rPr>
                <a:t>重点</a:t>
              </a:r>
            </a:p>
          </p:txBody>
        </p:sp>
        <p:sp>
          <p:nvSpPr>
            <p:cNvPr id="13" name="Freeform 192"/>
            <p:cNvSpPr>
              <a:spLocks noEditPoints="1"/>
            </p:cNvSpPr>
            <p:nvPr/>
          </p:nvSpPr>
          <p:spPr bwMode="auto">
            <a:xfrm>
              <a:off x="630882" y="1146853"/>
              <a:ext cx="1426832" cy="229606"/>
            </a:xfrm>
            <a:custGeom>
              <a:avLst/>
              <a:gdLst>
                <a:gd name="T0" fmla="*/ 460 w 478"/>
                <a:gd name="T1" fmla="*/ 10 h 77"/>
                <a:gd name="T2" fmla="*/ 130 w 478"/>
                <a:gd name="T3" fmla="*/ 3 h 77"/>
                <a:gd name="T4" fmla="*/ 95 w 478"/>
                <a:gd name="T5" fmla="*/ 2 h 77"/>
                <a:gd name="T6" fmla="*/ 5 w 478"/>
                <a:gd name="T7" fmla="*/ 5 h 77"/>
                <a:gd name="T8" fmla="*/ 0 w 478"/>
                <a:gd name="T9" fmla="*/ 9 h 77"/>
                <a:gd name="T10" fmla="*/ 1 w 478"/>
                <a:gd name="T11" fmla="*/ 17 h 77"/>
                <a:gd name="T12" fmla="*/ 2 w 478"/>
                <a:gd name="T13" fmla="*/ 20 h 77"/>
                <a:gd name="T14" fmla="*/ 2 w 478"/>
                <a:gd name="T15" fmla="*/ 25 h 77"/>
                <a:gd name="T16" fmla="*/ 11 w 478"/>
                <a:gd name="T17" fmla="*/ 26 h 77"/>
                <a:gd name="T18" fmla="*/ 14 w 478"/>
                <a:gd name="T19" fmla="*/ 35 h 77"/>
                <a:gd name="T20" fmla="*/ 12 w 478"/>
                <a:gd name="T21" fmla="*/ 40 h 77"/>
                <a:gd name="T22" fmla="*/ 18 w 478"/>
                <a:gd name="T23" fmla="*/ 41 h 77"/>
                <a:gd name="T24" fmla="*/ 20 w 478"/>
                <a:gd name="T25" fmla="*/ 46 h 77"/>
                <a:gd name="T26" fmla="*/ 16 w 478"/>
                <a:gd name="T27" fmla="*/ 49 h 77"/>
                <a:gd name="T28" fmla="*/ 30 w 478"/>
                <a:gd name="T29" fmla="*/ 59 h 77"/>
                <a:gd name="T30" fmla="*/ 17 w 478"/>
                <a:gd name="T31" fmla="*/ 63 h 77"/>
                <a:gd name="T32" fmla="*/ 161 w 478"/>
                <a:gd name="T33" fmla="*/ 76 h 77"/>
                <a:gd name="T34" fmla="*/ 311 w 478"/>
                <a:gd name="T35" fmla="*/ 74 h 77"/>
                <a:gd name="T36" fmla="*/ 401 w 478"/>
                <a:gd name="T37" fmla="*/ 73 h 77"/>
                <a:gd name="T38" fmla="*/ 368 w 478"/>
                <a:gd name="T39" fmla="*/ 70 h 77"/>
                <a:gd name="T40" fmla="*/ 372 w 478"/>
                <a:gd name="T41" fmla="*/ 68 h 77"/>
                <a:gd name="T42" fmla="*/ 372 w 478"/>
                <a:gd name="T43" fmla="*/ 66 h 77"/>
                <a:gd name="T44" fmla="*/ 412 w 478"/>
                <a:gd name="T45" fmla="*/ 66 h 77"/>
                <a:gd name="T46" fmla="*/ 429 w 478"/>
                <a:gd name="T47" fmla="*/ 66 h 77"/>
                <a:gd name="T48" fmla="*/ 415 w 478"/>
                <a:gd name="T49" fmla="*/ 65 h 77"/>
                <a:gd name="T50" fmla="*/ 393 w 478"/>
                <a:gd name="T51" fmla="*/ 64 h 77"/>
                <a:gd name="T52" fmla="*/ 330 w 478"/>
                <a:gd name="T53" fmla="*/ 63 h 77"/>
                <a:gd name="T54" fmla="*/ 378 w 478"/>
                <a:gd name="T55" fmla="*/ 60 h 77"/>
                <a:gd name="T56" fmla="*/ 406 w 478"/>
                <a:gd name="T57" fmla="*/ 60 h 77"/>
                <a:gd name="T58" fmla="*/ 403 w 478"/>
                <a:gd name="T59" fmla="*/ 59 h 77"/>
                <a:gd name="T60" fmla="*/ 399 w 478"/>
                <a:gd name="T61" fmla="*/ 56 h 77"/>
                <a:gd name="T62" fmla="*/ 381 w 478"/>
                <a:gd name="T63" fmla="*/ 54 h 77"/>
                <a:gd name="T64" fmla="*/ 388 w 478"/>
                <a:gd name="T65" fmla="*/ 54 h 77"/>
                <a:gd name="T66" fmla="*/ 367 w 478"/>
                <a:gd name="T67" fmla="*/ 49 h 77"/>
                <a:gd name="T68" fmla="*/ 383 w 478"/>
                <a:gd name="T69" fmla="*/ 49 h 77"/>
                <a:gd name="T70" fmla="*/ 368 w 478"/>
                <a:gd name="T71" fmla="*/ 46 h 77"/>
                <a:gd name="T72" fmla="*/ 400 w 478"/>
                <a:gd name="T73" fmla="*/ 44 h 77"/>
                <a:gd name="T74" fmla="*/ 408 w 478"/>
                <a:gd name="T75" fmla="*/ 42 h 77"/>
                <a:gd name="T76" fmla="*/ 451 w 478"/>
                <a:gd name="T77" fmla="*/ 42 h 77"/>
                <a:gd name="T78" fmla="*/ 373 w 478"/>
                <a:gd name="T79" fmla="*/ 38 h 77"/>
                <a:gd name="T80" fmla="*/ 435 w 478"/>
                <a:gd name="T81" fmla="*/ 34 h 77"/>
                <a:gd name="T82" fmla="*/ 445 w 478"/>
                <a:gd name="T83" fmla="*/ 31 h 77"/>
                <a:gd name="T84" fmla="*/ 449 w 478"/>
                <a:gd name="T85" fmla="*/ 29 h 77"/>
                <a:gd name="T86" fmla="*/ 464 w 478"/>
                <a:gd name="T87" fmla="*/ 25 h 77"/>
                <a:gd name="T88" fmla="*/ 443 w 478"/>
                <a:gd name="T89" fmla="*/ 20 h 77"/>
                <a:gd name="T90" fmla="*/ 455 w 478"/>
                <a:gd name="T91" fmla="*/ 15 h 77"/>
                <a:gd name="T92" fmla="*/ 22 w 478"/>
                <a:gd name="T93" fmla="*/ 46 h 77"/>
                <a:gd name="T94" fmla="*/ 212 w 478"/>
                <a:gd name="T95" fmla="*/ 74 h 77"/>
                <a:gd name="T96" fmla="*/ 234 w 478"/>
                <a:gd name="T97" fmla="*/ 73 h 77"/>
                <a:gd name="T98" fmla="*/ 367 w 478"/>
                <a:gd name="T99" fmla="*/ 70 h 77"/>
                <a:gd name="T100" fmla="*/ 415 w 478"/>
                <a:gd name="T101" fmla="*/ 11 h 77"/>
                <a:gd name="T102" fmla="*/ 422 w 478"/>
                <a:gd name="T103" fmla="*/ 1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78" h="77">
                  <a:moveTo>
                    <a:pt x="478" y="13"/>
                  </a:moveTo>
                  <a:cubicBezTo>
                    <a:pt x="472" y="13"/>
                    <a:pt x="468" y="13"/>
                    <a:pt x="462" y="12"/>
                  </a:cubicBezTo>
                  <a:cubicBezTo>
                    <a:pt x="461" y="11"/>
                    <a:pt x="465" y="12"/>
                    <a:pt x="464" y="11"/>
                  </a:cubicBezTo>
                  <a:cubicBezTo>
                    <a:pt x="434" y="9"/>
                    <a:pt x="403" y="9"/>
                    <a:pt x="373" y="7"/>
                  </a:cubicBezTo>
                  <a:cubicBezTo>
                    <a:pt x="402" y="6"/>
                    <a:pt x="431" y="10"/>
                    <a:pt x="460" y="10"/>
                  </a:cubicBezTo>
                  <a:cubicBezTo>
                    <a:pt x="436" y="6"/>
                    <a:pt x="407" y="7"/>
                    <a:pt x="381" y="5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22" y="3"/>
                    <a:pt x="222" y="3"/>
                    <a:pt x="222" y="3"/>
                  </a:cubicBezTo>
                  <a:cubicBezTo>
                    <a:pt x="130" y="4"/>
                    <a:pt x="130" y="4"/>
                    <a:pt x="130" y="4"/>
                  </a:cubicBezTo>
                  <a:cubicBezTo>
                    <a:pt x="130" y="3"/>
                    <a:pt x="130" y="3"/>
                    <a:pt x="130" y="3"/>
                  </a:cubicBezTo>
                  <a:cubicBezTo>
                    <a:pt x="127" y="2"/>
                    <a:pt x="125" y="3"/>
                    <a:pt x="123" y="3"/>
                  </a:cubicBezTo>
                  <a:cubicBezTo>
                    <a:pt x="124" y="3"/>
                    <a:pt x="125" y="3"/>
                    <a:pt x="125" y="4"/>
                  </a:cubicBezTo>
                  <a:cubicBezTo>
                    <a:pt x="122" y="4"/>
                    <a:pt x="118" y="3"/>
                    <a:pt x="115" y="4"/>
                  </a:cubicBezTo>
                  <a:cubicBezTo>
                    <a:pt x="112" y="3"/>
                    <a:pt x="107" y="4"/>
                    <a:pt x="102" y="3"/>
                  </a:cubicBezTo>
                  <a:cubicBezTo>
                    <a:pt x="100" y="2"/>
                    <a:pt x="98" y="2"/>
                    <a:pt x="95" y="2"/>
                  </a:cubicBezTo>
                  <a:cubicBezTo>
                    <a:pt x="70" y="2"/>
                    <a:pt x="50" y="0"/>
                    <a:pt x="24" y="1"/>
                  </a:cubicBezTo>
                  <a:cubicBezTo>
                    <a:pt x="18" y="2"/>
                    <a:pt x="10" y="1"/>
                    <a:pt x="6" y="4"/>
                  </a:cubicBezTo>
                  <a:cubicBezTo>
                    <a:pt x="6" y="5"/>
                    <a:pt x="8" y="5"/>
                    <a:pt x="8" y="5"/>
                  </a:cubicBezTo>
                  <a:cubicBezTo>
                    <a:pt x="7" y="5"/>
                    <a:pt x="6" y="6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8"/>
                    <a:pt x="1" y="9"/>
                    <a:pt x="0" y="9"/>
                  </a:cubicBezTo>
                  <a:cubicBezTo>
                    <a:pt x="0" y="11"/>
                    <a:pt x="0" y="13"/>
                    <a:pt x="3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2" y="15"/>
                    <a:pt x="3" y="15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3" y="18"/>
                    <a:pt x="1" y="19"/>
                    <a:pt x="1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21"/>
                    <a:pt x="2" y="20"/>
                    <a:pt x="2" y="20"/>
                  </a:cubicBezTo>
                  <a:cubicBezTo>
                    <a:pt x="3" y="21"/>
                    <a:pt x="5" y="21"/>
                    <a:pt x="6" y="21"/>
                  </a:cubicBezTo>
                  <a:cubicBezTo>
                    <a:pt x="5" y="22"/>
                    <a:pt x="3" y="21"/>
                    <a:pt x="1" y="2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2" y="24"/>
                    <a:pt x="6" y="24"/>
                    <a:pt x="10" y="24"/>
                  </a:cubicBezTo>
                  <a:cubicBezTo>
                    <a:pt x="7" y="25"/>
                    <a:pt x="5" y="25"/>
                    <a:pt x="2" y="2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3" y="27"/>
                    <a:pt x="5" y="26"/>
                    <a:pt x="5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6"/>
                    <a:pt x="10" y="26"/>
                    <a:pt x="11" y="26"/>
                  </a:cubicBezTo>
                  <a:cubicBezTo>
                    <a:pt x="15" y="26"/>
                    <a:pt x="12" y="30"/>
                    <a:pt x="14" y="30"/>
                  </a:cubicBezTo>
                  <a:cubicBezTo>
                    <a:pt x="12" y="32"/>
                    <a:pt x="9" y="30"/>
                    <a:pt x="6" y="31"/>
                  </a:cubicBezTo>
                  <a:cubicBezTo>
                    <a:pt x="9" y="32"/>
                    <a:pt x="12" y="31"/>
                    <a:pt x="16" y="31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2" y="35"/>
                    <a:pt x="23" y="35"/>
                    <a:pt x="23" y="36"/>
                  </a:cubicBezTo>
                  <a:cubicBezTo>
                    <a:pt x="23" y="37"/>
                    <a:pt x="22" y="37"/>
                    <a:pt x="21" y="37"/>
                  </a:cubicBezTo>
                  <a:cubicBezTo>
                    <a:pt x="18" y="41"/>
                    <a:pt x="11" y="37"/>
                    <a:pt x="6" y="38"/>
                  </a:cubicBezTo>
                  <a:cubicBezTo>
                    <a:pt x="7" y="39"/>
                    <a:pt x="10" y="39"/>
                    <a:pt x="12" y="40"/>
                  </a:cubicBezTo>
                  <a:cubicBezTo>
                    <a:pt x="16" y="39"/>
                    <a:pt x="18" y="38"/>
                    <a:pt x="21" y="39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1" y="40"/>
                    <a:pt x="21" y="41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20" y="41"/>
                    <a:pt x="21" y="42"/>
                    <a:pt x="22" y="41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4"/>
                    <a:pt x="22" y="46"/>
                    <a:pt x="19" y="46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2" y="44"/>
                    <a:pt x="9" y="46"/>
                  </a:cubicBezTo>
                  <a:cubicBezTo>
                    <a:pt x="13" y="47"/>
                    <a:pt x="19" y="46"/>
                    <a:pt x="23" y="48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19" y="48"/>
                    <a:pt x="17" y="49"/>
                    <a:pt x="16" y="49"/>
                  </a:cubicBezTo>
                  <a:cubicBezTo>
                    <a:pt x="17" y="49"/>
                    <a:pt x="19" y="49"/>
                    <a:pt x="20" y="49"/>
                  </a:cubicBezTo>
                  <a:cubicBezTo>
                    <a:pt x="22" y="50"/>
                    <a:pt x="25" y="51"/>
                    <a:pt x="24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5" y="57"/>
                    <a:pt x="29" y="58"/>
                    <a:pt x="30" y="59"/>
                  </a:cubicBezTo>
                  <a:cubicBezTo>
                    <a:pt x="29" y="60"/>
                    <a:pt x="27" y="59"/>
                    <a:pt x="26" y="60"/>
                  </a:cubicBezTo>
                  <a:cubicBezTo>
                    <a:pt x="22" y="61"/>
                    <a:pt x="28" y="62"/>
                    <a:pt x="26" y="64"/>
                  </a:cubicBezTo>
                  <a:cubicBezTo>
                    <a:pt x="27" y="64"/>
                    <a:pt x="29" y="64"/>
                    <a:pt x="30" y="65"/>
                  </a:cubicBezTo>
                  <a:cubicBezTo>
                    <a:pt x="30" y="65"/>
                    <a:pt x="29" y="66"/>
                    <a:pt x="29" y="66"/>
                  </a:cubicBezTo>
                  <a:cubicBezTo>
                    <a:pt x="25" y="64"/>
                    <a:pt x="21" y="63"/>
                    <a:pt x="17" y="63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30" y="66"/>
                    <a:pt x="36" y="70"/>
                    <a:pt x="44" y="70"/>
                  </a:cubicBezTo>
                  <a:cubicBezTo>
                    <a:pt x="51" y="73"/>
                    <a:pt x="61" y="73"/>
                    <a:pt x="70" y="75"/>
                  </a:cubicBezTo>
                  <a:cubicBezTo>
                    <a:pt x="82" y="75"/>
                    <a:pt x="93" y="77"/>
                    <a:pt x="104" y="77"/>
                  </a:cubicBezTo>
                  <a:cubicBezTo>
                    <a:pt x="123" y="76"/>
                    <a:pt x="142" y="76"/>
                    <a:pt x="161" y="76"/>
                  </a:cubicBezTo>
                  <a:cubicBezTo>
                    <a:pt x="258" y="76"/>
                    <a:pt x="258" y="76"/>
                    <a:pt x="258" y="76"/>
                  </a:cubicBezTo>
                  <a:cubicBezTo>
                    <a:pt x="286" y="75"/>
                    <a:pt x="315" y="77"/>
                    <a:pt x="341" y="75"/>
                  </a:cubicBezTo>
                  <a:cubicBezTo>
                    <a:pt x="336" y="75"/>
                    <a:pt x="331" y="74"/>
                    <a:pt x="326" y="75"/>
                  </a:cubicBezTo>
                  <a:cubicBezTo>
                    <a:pt x="323" y="75"/>
                    <a:pt x="321" y="74"/>
                    <a:pt x="319" y="75"/>
                  </a:cubicBezTo>
                  <a:cubicBezTo>
                    <a:pt x="316" y="75"/>
                    <a:pt x="313" y="75"/>
                    <a:pt x="311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79" y="74"/>
                    <a:pt x="279" y="74"/>
                    <a:pt x="279" y="74"/>
                  </a:cubicBezTo>
                  <a:cubicBezTo>
                    <a:pt x="276" y="74"/>
                    <a:pt x="272" y="75"/>
                    <a:pt x="270" y="74"/>
                  </a:cubicBezTo>
                  <a:cubicBezTo>
                    <a:pt x="271" y="73"/>
                    <a:pt x="271" y="73"/>
                    <a:pt x="271" y="73"/>
                  </a:cubicBezTo>
                  <a:cubicBezTo>
                    <a:pt x="401" y="73"/>
                    <a:pt x="401" y="73"/>
                    <a:pt x="401" y="73"/>
                  </a:cubicBezTo>
                  <a:cubicBezTo>
                    <a:pt x="415" y="72"/>
                    <a:pt x="415" y="72"/>
                    <a:pt x="415" y="72"/>
                  </a:cubicBezTo>
                  <a:cubicBezTo>
                    <a:pt x="384" y="72"/>
                    <a:pt x="352" y="72"/>
                    <a:pt x="320" y="71"/>
                  </a:cubicBezTo>
                  <a:cubicBezTo>
                    <a:pt x="309" y="71"/>
                    <a:pt x="297" y="72"/>
                    <a:pt x="286" y="70"/>
                  </a:cubicBezTo>
                  <a:cubicBezTo>
                    <a:pt x="312" y="70"/>
                    <a:pt x="341" y="71"/>
                    <a:pt x="368" y="70"/>
                  </a:cubicBezTo>
                  <a:cubicBezTo>
                    <a:pt x="368" y="70"/>
                    <a:pt x="368" y="70"/>
                    <a:pt x="368" y="70"/>
                  </a:cubicBezTo>
                  <a:cubicBezTo>
                    <a:pt x="369" y="69"/>
                    <a:pt x="369" y="69"/>
                    <a:pt x="369" y="69"/>
                  </a:cubicBezTo>
                  <a:cubicBezTo>
                    <a:pt x="370" y="70"/>
                    <a:pt x="371" y="69"/>
                    <a:pt x="372" y="69"/>
                  </a:cubicBezTo>
                  <a:cubicBezTo>
                    <a:pt x="376" y="69"/>
                    <a:pt x="383" y="71"/>
                    <a:pt x="387" y="69"/>
                  </a:cubicBezTo>
                  <a:cubicBezTo>
                    <a:pt x="373" y="68"/>
                    <a:pt x="373" y="68"/>
                    <a:pt x="373" y="68"/>
                  </a:cubicBezTo>
                  <a:cubicBezTo>
                    <a:pt x="372" y="68"/>
                    <a:pt x="372" y="68"/>
                    <a:pt x="372" y="68"/>
                  </a:cubicBezTo>
                  <a:cubicBezTo>
                    <a:pt x="374" y="67"/>
                    <a:pt x="374" y="67"/>
                    <a:pt x="374" y="67"/>
                  </a:cubicBezTo>
                  <a:cubicBezTo>
                    <a:pt x="371" y="67"/>
                    <a:pt x="371" y="67"/>
                    <a:pt x="371" y="67"/>
                  </a:cubicBezTo>
                  <a:cubicBezTo>
                    <a:pt x="371" y="67"/>
                    <a:pt x="370" y="67"/>
                    <a:pt x="370" y="66"/>
                  </a:cubicBezTo>
                  <a:cubicBezTo>
                    <a:pt x="371" y="66"/>
                    <a:pt x="373" y="65"/>
                    <a:pt x="374" y="66"/>
                  </a:cubicBezTo>
                  <a:cubicBezTo>
                    <a:pt x="374" y="66"/>
                    <a:pt x="372" y="66"/>
                    <a:pt x="372" y="66"/>
                  </a:cubicBezTo>
                  <a:cubicBezTo>
                    <a:pt x="378" y="66"/>
                    <a:pt x="387" y="67"/>
                    <a:pt x="395" y="67"/>
                  </a:cubicBezTo>
                  <a:cubicBezTo>
                    <a:pt x="394" y="67"/>
                    <a:pt x="394" y="67"/>
                    <a:pt x="394" y="67"/>
                  </a:cubicBezTo>
                  <a:cubicBezTo>
                    <a:pt x="398" y="68"/>
                    <a:pt x="405" y="68"/>
                    <a:pt x="408" y="67"/>
                  </a:cubicBezTo>
                  <a:cubicBezTo>
                    <a:pt x="410" y="66"/>
                    <a:pt x="410" y="67"/>
                    <a:pt x="410" y="67"/>
                  </a:cubicBezTo>
                  <a:cubicBezTo>
                    <a:pt x="412" y="68"/>
                    <a:pt x="411" y="67"/>
                    <a:pt x="412" y="66"/>
                  </a:cubicBezTo>
                  <a:cubicBezTo>
                    <a:pt x="429" y="66"/>
                    <a:pt x="429" y="66"/>
                    <a:pt x="429" y="66"/>
                  </a:cubicBezTo>
                  <a:cubicBezTo>
                    <a:pt x="429" y="67"/>
                    <a:pt x="429" y="67"/>
                    <a:pt x="429" y="67"/>
                  </a:cubicBezTo>
                  <a:cubicBezTo>
                    <a:pt x="424" y="67"/>
                    <a:pt x="419" y="67"/>
                    <a:pt x="414" y="67"/>
                  </a:cubicBezTo>
                  <a:cubicBezTo>
                    <a:pt x="421" y="68"/>
                    <a:pt x="431" y="68"/>
                    <a:pt x="436" y="67"/>
                  </a:cubicBezTo>
                  <a:cubicBezTo>
                    <a:pt x="434" y="67"/>
                    <a:pt x="431" y="67"/>
                    <a:pt x="429" y="66"/>
                  </a:cubicBezTo>
                  <a:cubicBezTo>
                    <a:pt x="440" y="66"/>
                    <a:pt x="453" y="66"/>
                    <a:pt x="465" y="66"/>
                  </a:cubicBezTo>
                  <a:cubicBezTo>
                    <a:pt x="463" y="65"/>
                    <a:pt x="459" y="66"/>
                    <a:pt x="456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55" y="66"/>
                    <a:pt x="453" y="64"/>
                    <a:pt x="451" y="65"/>
                  </a:cubicBezTo>
                  <a:cubicBezTo>
                    <a:pt x="441" y="65"/>
                    <a:pt x="428" y="65"/>
                    <a:pt x="415" y="65"/>
                  </a:cubicBezTo>
                  <a:cubicBezTo>
                    <a:pt x="414" y="64"/>
                    <a:pt x="414" y="64"/>
                    <a:pt x="414" y="64"/>
                  </a:cubicBezTo>
                  <a:cubicBezTo>
                    <a:pt x="413" y="64"/>
                    <a:pt x="413" y="65"/>
                    <a:pt x="411" y="65"/>
                  </a:cubicBezTo>
                  <a:cubicBezTo>
                    <a:pt x="410" y="63"/>
                    <a:pt x="409" y="66"/>
                    <a:pt x="407" y="64"/>
                  </a:cubicBezTo>
                  <a:cubicBezTo>
                    <a:pt x="407" y="64"/>
                    <a:pt x="407" y="64"/>
                    <a:pt x="407" y="64"/>
                  </a:cubicBezTo>
                  <a:cubicBezTo>
                    <a:pt x="403" y="65"/>
                    <a:pt x="397" y="65"/>
                    <a:pt x="393" y="64"/>
                  </a:cubicBezTo>
                  <a:cubicBezTo>
                    <a:pt x="373" y="64"/>
                    <a:pt x="373" y="64"/>
                    <a:pt x="373" y="64"/>
                  </a:cubicBezTo>
                  <a:cubicBezTo>
                    <a:pt x="371" y="65"/>
                    <a:pt x="367" y="65"/>
                    <a:pt x="365" y="64"/>
                  </a:cubicBezTo>
                  <a:cubicBezTo>
                    <a:pt x="367" y="64"/>
                    <a:pt x="367" y="64"/>
                    <a:pt x="367" y="64"/>
                  </a:cubicBezTo>
                  <a:cubicBezTo>
                    <a:pt x="363" y="64"/>
                    <a:pt x="359" y="63"/>
                    <a:pt x="356" y="64"/>
                  </a:cubicBezTo>
                  <a:cubicBezTo>
                    <a:pt x="347" y="64"/>
                    <a:pt x="338" y="65"/>
                    <a:pt x="330" y="63"/>
                  </a:cubicBezTo>
                  <a:cubicBezTo>
                    <a:pt x="344" y="62"/>
                    <a:pt x="354" y="64"/>
                    <a:pt x="368" y="62"/>
                  </a:cubicBezTo>
                  <a:cubicBezTo>
                    <a:pt x="335" y="62"/>
                    <a:pt x="335" y="62"/>
                    <a:pt x="335" y="62"/>
                  </a:cubicBezTo>
                  <a:cubicBezTo>
                    <a:pt x="345" y="61"/>
                    <a:pt x="357" y="61"/>
                    <a:pt x="368" y="61"/>
                  </a:cubicBezTo>
                  <a:cubicBezTo>
                    <a:pt x="369" y="61"/>
                    <a:pt x="369" y="60"/>
                    <a:pt x="370" y="61"/>
                  </a:cubicBezTo>
                  <a:cubicBezTo>
                    <a:pt x="371" y="59"/>
                    <a:pt x="375" y="60"/>
                    <a:pt x="378" y="60"/>
                  </a:cubicBezTo>
                  <a:cubicBezTo>
                    <a:pt x="375" y="61"/>
                    <a:pt x="375" y="61"/>
                    <a:pt x="375" y="61"/>
                  </a:cubicBezTo>
                  <a:cubicBezTo>
                    <a:pt x="382" y="61"/>
                    <a:pt x="391" y="61"/>
                    <a:pt x="399" y="61"/>
                  </a:cubicBezTo>
                  <a:cubicBezTo>
                    <a:pt x="400" y="60"/>
                    <a:pt x="400" y="60"/>
                    <a:pt x="400" y="60"/>
                  </a:cubicBezTo>
                  <a:cubicBezTo>
                    <a:pt x="402" y="59"/>
                    <a:pt x="404" y="61"/>
                    <a:pt x="406" y="60"/>
                  </a:cubicBezTo>
                  <a:cubicBezTo>
                    <a:pt x="406" y="60"/>
                    <a:pt x="406" y="60"/>
                    <a:pt x="406" y="60"/>
                  </a:cubicBezTo>
                  <a:cubicBezTo>
                    <a:pt x="426" y="61"/>
                    <a:pt x="450" y="60"/>
                    <a:pt x="471" y="60"/>
                  </a:cubicBezTo>
                  <a:cubicBezTo>
                    <a:pt x="453" y="59"/>
                    <a:pt x="433" y="59"/>
                    <a:pt x="415" y="59"/>
                  </a:cubicBezTo>
                  <a:cubicBezTo>
                    <a:pt x="415" y="59"/>
                    <a:pt x="415" y="59"/>
                    <a:pt x="415" y="59"/>
                  </a:cubicBezTo>
                  <a:cubicBezTo>
                    <a:pt x="414" y="59"/>
                    <a:pt x="414" y="59"/>
                    <a:pt x="414" y="59"/>
                  </a:cubicBezTo>
                  <a:cubicBezTo>
                    <a:pt x="410" y="57"/>
                    <a:pt x="407" y="61"/>
                    <a:pt x="403" y="59"/>
                  </a:cubicBezTo>
                  <a:cubicBezTo>
                    <a:pt x="396" y="61"/>
                    <a:pt x="390" y="57"/>
                    <a:pt x="383" y="59"/>
                  </a:cubicBezTo>
                  <a:cubicBezTo>
                    <a:pt x="381" y="58"/>
                    <a:pt x="381" y="58"/>
                    <a:pt x="381" y="58"/>
                  </a:cubicBezTo>
                  <a:cubicBezTo>
                    <a:pt x="393" y="57"/>
                    <a:pt x="403" y="59"/>
                    <a:pt x="414" y="58"/>
                  </a:cubicBezTo>
                  <a:cubicBezTo>
                    <a:pt x="404" y="57"/>
                    <a:pt x="404" y="57"/>
                    <a:pt x="404" y="57"/>
                  </a:cubicBezTo>
                  <a:cubicBezTo>
                    <a:pt x="403" y="57"/>
                    <a:pt x="399" y="58"/>
                    <a:pt x="399" y="56"/>
                  </a:cubicBezTo>
                  <a:cubicBezTo>
                    <a:pt x="381" y="55"/>
                    <a:pt x="381" y="55"/>
                    <a:pt x="381" y="55"/>
                  </a:cubicBezTo>
                  <a:cubicBezTo>
                    <a:pt x="380" y="55"/>
                    <a:pt x="379" y="55"/>
                    <a:pt x="379" y="54"/>
                  </a:cubicBezTo>
                  <a:cubicBezTo>
                    <a:pt x="380" y="54"/>
                    <a:pt x="381" y="54"/>
                    <a:pt x="382" y="54"/>
                  </a:cubicBezTo>
                  <a:cubicBezTo>
                    <a:pt x="382" y="54"/>
                    <a:pt x="382" y="54"/>
                    <a:pt x="382" y="54"/>
                  </a:cubicBezTo>
                  <a:cubicBezTo>
                    <a:pt x="382" y="54"/>
                    <a:pt x="381" y="54"/>
                    <a:pt x="381" y="54"/>
                  </a:cubicBezTo>
                  <a:cubicBezTo>
                    <a:pt x="383" y="54"/>
                    <a:pt x="383" y="54"/>
                    <a:pt x="383" y="54"/>
                  </a:cubicBezTo>
                  <a:cubicBezTo>
                    <a:pt x="383" y="54"/>
                    <a:pt x="383" y="54"/>
                    <a:pt x="382" y="54"/>
                  </a:cubicBezTo>
                  <a:cubicBezTo>
                    <a:pt x="383" y="54"/>
                    <a:pt x="383" y="54"/>
                    <a:pt x="383" y="54"/>
                  </a:cubicBezTo>
                  <a:cubicBezTo>
                    <a:pt x="384" y="54"/>
                    <a:pt x="387" y="53"/>
                    <a:pt x="388" y="54"/>
                  </a:cubicBezTo>
                  <a:cubicBezTo>
                    <a:pt x="388" y="54"/>
                    <a:pt x="388" y="54"/>
                    <a:pt x="388" y="54"/>
                  </a:cubicBezTo>
                  <a:cubicBezTo>
                    <a:pt x="426" y="54"/>
                    <a:pt x="426" y="54"/>
                    <a:pt x="426" y="54"/>
                  </a:cubicBezTo>
                  <a:cubicBezTo>
                    <a:pt x="425" y="53"/>
                    <a:pt x="425" y="53"/>
                    <a:pt x="425" y="53"/>
                  </a:cubicBezTo>
                  <a:cubicBezTo>
                    <a:pt x="407" y="52"/>
                    <a:pt x="386" y="52"/>
                    <a:pt x="368" y="51"/>
                  </a:cubicBezTo>
                  <a:cubicBezTo>
                    <a:pt x="366" y="51"/>
                    <a:pt x="360" y="51"/>
                    <a:pt x="362" y="49"/>
                  </a:cubicBezTo>
                  <a:cubicBezTo>
                    <a:pt x="364" y="50"/>
                    <a:pt x="365" y="48"/>
                    <a:pt x="367" y="49"/>
                  </a:cubicBezTo>
                  <a:cubicBezTo>
                    <a:pt x="366" y="49"/>
                    <a:pt x="366" y="49"/>
                    <a:pt x="366" y="49"/>
                  </a:cubicBezTo>
                  <a:cubicBezTo>
                    <a:pt x="367" y="49"/>
                    <a:pt x="367" y="49"/>
                    <a:pt x="367" y="49"/>
                  </a:cubicBezTo>
                  <a:cubicBezTo>
                    <a:pt x="367" y="49"/>
                    <a:pt x="367" y="49"/>
                    <a:pt x="367" y="49"/>
                  </a:cubicBezTo>
                  <a:cubicBezTo>
                    <a:pt x="368" y="49"/>
                    <a:pt x="368" y="49"/>
                    <a:pt x="368" y="49"/>
                  </a:cubicBezTo>
                  <a:cubicBezTo>
                    <a:pt x="383" y="49"/>
                    <a:pt x="383" y="49"/>
                    <a:pt x="383" y="49"/>
                  </a:cubicBezTo>
                  <a:cubicBezTo>
                    <a:pt x="387" y="48"/>
                    <a:pt x="387" y="48"/>
                    <a:pt x="387" y="48"/>
                  </a:cubicBezTo>
                  <a:cubicBezTo>
                    <a:pt x="381" y="48"/>
                    <a:pt x="375" y="48"/>
                    <a:pt x="369" y="48"/>
                  </a:cubicBezTo>
                  <a:cubicBezTo>
                    <a:pt x="368" y="47"/>
                    <a:pt x="368" y="47"/>
                    <a:pt x="368" y="47"/>
                  </a:cubicBezTo>
                  <a:cubicBezTo>
                    <a:pt x="372" y="46"/>
                    <a:pt x="378" y="47"/>
                    <a:pt x="381" y="46"/>
                  </a:cubicBezTo>
                  <a:cubicBezTo>
                    <a:pt x="376" y="45"/>
                    <a:pt x="373" y="46"/>
                    <a:pt x="368" y="46"/>
                  </a:cubicBezTo>
                  <a:cubicBezTo>
                    <a:pt x="368" y="45"/>
                    <a:pt x="368" y="45"/>
                    <a:pt x="368" y="45"/>
                  </a:cubicBezTo>
                  <a:cubicBezTo>
                    <a:pt x="368" y="45"/>
                    <a:pt x="369" y="45"/>
                    <a:pt x="370" y="45"/>
                  </a:cubicBezTo>
                  <a:cubicBezTo>
                    <a:pt x="372" y="43"/>
                    <a:pt x="375" y="44"/>
                    <a:pt x="378" y="44"/>
                  </a:cubicBezTo>
                  <a:cubicBezTo>
                    <a:pt x="382" y="44"/>
                    <a:pt x="385" y="44"/>
                    <a:pt x="388" y="44"/>
                  </a:cubicBezTo>
                  <a:cubicBezTo>
                    <a:pt x="391" y="43"/>
                    <a:pt x="397" y="44"/>
                    <a:pt x="400" y="44"/>
                  </a:cubicBezTo>
                  <a:cubicBezTo>
                    <a:pt x="400" y="44"/>
                    <a:pt x="399" y="44"/>
                    <a:pt x="399" y="44"/>
                  </a:cubicBezTo>
                  <a:cubicBezTo>
                    <a:pt x="400" y="43"/>
                    <a:pt x="400" y="42"/>
                    <a:pt x="402" y="42"/>
                  </a:cubicBezTo>
                  <a:cubicBezTo>
                    <a:pt x="403" y="42"/>
                    <a:pt x="404" y="42"/>
                    <a:pt x="404" y="43"/>
                  </a:cubicBezTo>
                  <a:cubicBezTo>
                    <a:pt x="405" y="43"/>
                    <a:pt x="407" y="43"/>
                    <a:pt x="408" y="43"/>
                  </a:cubicBezTo>
                  <a:cubicBezTo>
                    <a:pt x="408" y="42"/>
                    <a:pt x="408" y="42"/>
                    <a:pt x="408" y="42"/>
                  </a:cubicBezTo>
                  <a:cubicBezTo>
                    <a:pt x="409" y="43"/>
                    <a:pt x="411" y="42"/>
                    <a:pt x="412" y="43"/>
                  </a:cubicBezTo>
                  <a:cubicBezTo>
                    <a:pt x="412" y="43"/>
                    <a:pt x="412" y="43"/>
                    <a:pt x="412" y="43"/>
                  </a:cubicBezTo>
                  <a:cubicBezTo>
                    <a:pt x="419" y="43"/>
                    <a:pt x="428" y="44"/>
                    <a:pt x="435" y="43"/>
                  </a:cubicBezTo>
                  <a:cubicBezTo>
                    <a:pt x="437" y="43"/>
                    <a:pt x="445" y="43"/>
                    <a:pt x="450" y="43"/>
                  </a:cubicBezTo>
                  <a:cubicBezTo>
                    <a:pt x="451" y="42"/>
                    <a:pt x="451" y="42"/>
                    <a:pt x="451" y="42"/>
                  </a:cubicBezTo>
                  <a:cubicBezTo>
                    <a:pt x="435" y="42"/>
                    <a:pt x="435" y="42"/>
                    <a:pt x="435" y="42"/>
                  </a:cubicBezTo>
                  <a:cubicBezTo>
                    <a:pt x="434" y="42"/>
                    <a:pt x="434" y="42"/>
                    <a:pt x="434" y="42"/>
                  </a:cubicBezTo>
                  <a:cubicBezTo>
                    <a:pt x="424" y="42"/>
                    <a:pt x="424" y="42"/>
                    <a:pt x="424" y="42"/>
                  </a:cubicBezTo>
                  <a:cubicBezTo>
                    <a:pt x="414" y="40"/>
                    <a:pt x="402" y="40"/>
                    <a:pt x="391" y="40"/>
                  </a:cubicBezTo>
                  <a:cubicBezTo>
                    <a:pt x="385" y="39"/>
                    <a:pt x="379" y="39"/>
                    <a:pt x="373" y="38"/>
                  </a:cubicBezTo>
                  <a:cubicBezTo>
                    <a:pt x="380" y="36"/>
                    <a:pt x="388" y="37"/>
                    <a:pt x="396" y="36"/>
                  </a:cubicBezTo>
                  <a:cubicBezTo>
                    <a:pt x="390" y="35"/>
                    <a:pt x="382" y="36"/>
                    <a:pt x="376" y="35"/>
                  </a:cubicBezTo>
                  <a:cubicBezTo>
                    <a:pt x="402" y="35"/>
                    <a:pt x="431" y="37"/>
                    <a:pt x="459" y="36"/>
                  </a:cubicBezTo>
                  <a:cubicBezTo>
                    <a:pt x="460" y="35"/>
                    <a:pt x="460" y="35"/>
                    <a:pt x="460" y="35"/>
                  </a:cubicBezTo>
                  <a:cubicBezTo>
                    <a:pt x="452" y="34"/>
                    <a:pt x="443" y="35"/>
                    <a:pt x="435" y="34"/>
                  </a:cubicBezTo>
                  <a:cubicBezTo>
                    <a:pt x="435" y="33"/>
                    <a:pt x="435" y="33"/>
                    <a:pt x="435" y="33"/>
                  </a:cubicBezTo>
                  <a:cubicBezTo>
                    <a:pt x="445" y="33"/>
                    <a:pt x="445" y="33"/>
                    <a:pt x="445" y="33"/>
                  </a:cubicBezTo>
                  <a:cubicBezTo>
                    <a:pt x="429" y="32"/>
                    <a:pt x="414" y="31"/>
                    <a:pt x="397" y="32"/>
                  </a:cubicBezTo>
                  <a:cubicBezTo>
                    <a:pt x="395" y="31"/>
                    <a:pt x="393" y="31"/>
                    <a:pt x="391" y="30"/>
                  </a:cubicBezTo>
                  <a:cubicBezTo>
                    <a:pt x="410" y="30"/>
                    <a:pt x="428" y="32"/>
                    <a:pt x="445" y="31"/>
                  </a:cubicBezTo>
                  <a:cubicBezTo>
                    <a:pt x="439" y="31"/>
                    <a:pt x="434" y="30"/>
                    <a:pt x="428" y="30"/>
                  </a:cubicBezTo>
                  <a:cubicBezTo>
                    <a:pt x="426" y="30"/>
                    <a:pt x="426" y="30"/>
                    <a:pt x="426" y="30"/>
                  </a:cubicBezTo>
                  <a:cubicBezTo>
                    <a:pt x="428" y="29"/>
                    <a:pt x="428" y="29"/>
                    <a:pt x="428" y="29"/>
                  </a:cubicBezTo>
                  <a:cubicBezTo>
                    <a:pt x="449" y="29"/>
                    <a:pt x="449" y="29"/>
                    <a:pt x="449" y="29"/>
                  </a:cubicBezTo>
                  <a:cubicBezTo>
                    <a:pt x="449" y="29"/>
                    <a:pt x="449" y="29"/>
                    <a:pt x="449" y="29"/>
                  </a:cubicBezTo>
                  <a:cubicBezTo>
                    <a:pt x="432" y="28"/>
                    <a:pt x="415" y="28"/>
                    <a:pt x="398" y="27"/>
                  </a:cubicBezTo>
                  <a:cubicBezTo>
                    <a:pt x="399" y="26"/>
                    <a:pt x="399" y="26"/>
                    <a:pt x="399" y="26"/>
                  </a:cubicBezTo>
                  <a:cubicBezTo>
                    <a:pt x="417" y="24"/>
                    <a:pt x="432" y="30"/>
                    <a:pt x="449" y="27"/>
                  </a:cubicBezTo>
                  <a:cubicBezTo>
                    <a:pt x="444" y="26"/>
                    <a:pt x="440" y="27"/>
                    <a:pt x="436" y="26"/>
                  </a:cubicBezTo>
                  <a:cubicBezTo>
                    <a:pt x="445" y="26"/>
                    <a:pt x="455" y="25"/>
                    <a:pt x="464" y="25"/>
                  </a:cubicBezTo>
                  <a:cubicBezTo>
                    <a:pt x="463" y="23"/>
                    <a:pt x="471" y="25"/>
                    <a:pt x="474" y="23"/>
                  </a:cubicBezTo>
                  <a:cubicBezTo>
                    <a:pt x="461" y="23"/>
                    <a:pt x="447" y="23"/>
                    <a:pt x="435" y="22"/>
                  </a:cubicBezTo>
                  <a:cubicBezTo>
                    <a:pt x="438" y="21"/>
                    <a:pt x="441" y="21"/>
                    <a:pt x="444" y="21"/>
                  </a:cubicBezTo>
                  <a:cubicBezTo>
                    <a:pt x="443" y="21"/>
                    <a:pt x="443" y="21"/>
                    <a:pt x="443" y="20"/>
                  </a:cubicBezTo>
                  <a:cubicBezTo>
                    <a:pt x="443" y="20"/>
                    <a:pt x="443" y="20"/>
                    <a:pt x="443" y="20"/>
                  </a:cubicBezTo>
                  <a:cubicBezTo>
                    <a:pt x="452" y="20"/>
                    <a:pt x="460" y="21"/>
                    <a:pt x="468" y="19"/>
                  </a:cubicBezTo>
                  <a:cubicBezTo>
                    <a:pt x="464" y="19"/>
                    <a:pt x="460" y="19"/>
                    <a:pt x="457" y="18"/>
                  </a:cubicBezTo>
                  <a:cubicBezTo>
                    <a:pt x="457" y="18"/>
                    <a:pt x="458" y="17"/>
                    <a:pt x="458" y="17"/>
                  </a:cubicBezTo>
                  <a:cubicBezTo>
                    <a:pt x="457" y="17"/>
                    <a:pt x="455" y="17"/>
                    <a:pt x="454" y="1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9" y="17"/>
                    <a:pt x="463" y="15"/>
                    <a:pt x="467" y="15"/>
                  </a:cubicBezTo>
                  <a:cubicBezTo>
                    <a:pt x="446" y="13"/>
                    <a:pt x="446" y="13"/>
                    <a:pt x="446" y="13"/>
                  </a:cubicBezTo>
                  <a:cubicBezTo>
                    <a:pt x="457" y="13"/>
                    <a:pt x="467" y="13"/>
                    <a:pt x="478" y="13"/>
                  </a:cubicBezTo>
                  <a:close/>
                  <a:moveTo>
                    <a:pt x="20" y="46"/>
                  </a:moveTo>
                  <a:cubicBezTo>
                    <a:pt x="22" y="46"/>
                    <a:pt x="22" y="46"/>
                    <a:pt x="22" y="46"/>
                  </a:cubicBezTo>
                  <a:cubicBezTo>
                    <a:pt x="22" y="46"/>
                    <a:pt x="22" y="46"/>
                    <a:pt x="22" y="46"/>
                  </a:cubicBezTo>
                  <a:lnTo>
                    <a:pt x="20" y="46"/>
                  </a:lnTo>
                  <a:close/>
                  <a:moveTo>
                    <a:pt x="224" y="74"/>
                  </a:moveTo>
                  <a:cubicBezTo>
                    <a:pt x="214" y="74"/>
                    <a:pt x="214" y="74"/>
                    <a:pt x="214" y="74"/>
                  </a:cubicBezTo>
                  <a:cubicBezTo>
                    <a:pt x="213" y="74"/>
                    <a:pt x="213" y="74"/>
                    <a:pt x="212" y="74"/>
                  </a:cubicBezTo>
                  <a:cubicBezTo>
                    <a:pt x="214" y="74"/>
                    <a:pt x="214" y="74"/>
                    <a:pt x="214" y="74"/>
                  </a:cubicBezTo>
                  <a:cubicBezTo>
                    <a:pt x="216" y="74"/>
                    <a:pt x="217" y="73"/>
                    <a:pt x="218" y="73"/>
                  </a:cubicBezTo>
                  <a:cubicBezTo>
                    <a:pt x="234" y="73"/>
                    <a:pt x="234" y="73"/>
                    <a:pt x="234" y="73"/>
                  </a:cubicBezTo>
                  <a:cubicBezTo>
                    <a:pt x="234" y="73"/>
                    <a:pt x="234" y="73"/>
                    <a:pt x="235" y="73"/>
                  </a:cubicBezTo>
                  <a:cubicBezTo>
                    <a:pt x="234" y="73"/>
                    <a:pt x="234" y="73"/>
                    <a:pt x="234" y="73"/>
                  </a:cubicBezTo>
                  <a:cubicBezTo>
                    <a:pt x="230" y="73"/>
                    <a:pt x="227" y="73"/>
                    <a:pt x="224" y="74"/>
                  </a:cubicBezTo>
                  <a:close/>
                  <a:moveTo>
                    <a:pt x="380" y="69"/>
                  </a:moveTo>
                  <a:cubicBezTo>
                    <a:pt x="379" y="69"/>
                    <a:pt x="378" y="69"/>
                    <a:pt x="377" y="69"/>
                  </a:cubicBezTo>
                  <a:cubicBezTo>
                    <a:pt x="377" y="69"/>
                    <a:pt x="379" y="69"/>
                    <a:pt x="380" y="69"/>
                  </a:cubicBezTo>
                  <a:close/>
                  <a:moveTo>
                    <a:pt x="367" y="70"/>
                  </a:moveTo>
                  <a:cubicBezTo>
                    <a:pt x="364" y="70"/>
                    <a:pt x="364" y="70"/>
                    <a:pt x="364" y="70"/>
                  </a:cubicBezTo>
                  <a:cubicBezTo>
                    <a:pt x="364" y="70"/>
                    <a:pt x="364" y="70"/>
                    <a:pt x="364" y="70"/>
                  </a:cubicBezTo>
                  <a:cubicBezTo>
                    <a:pt x="364" y="70"/>
                    <a:pt x="364" y="70"/>
                    <a:pt x="364" y="70"/>
                  </a:cubicBezTo>
                  <a:cubicBezTo>
                    <a:pt x="365" y="70"/>
                    <a:pt x="366" y="69"/>
                    <a:pt x="367" y="70"/>
                  </a:cubicBezTo>
                  <a:close/>
                  <a:moveTo>
                    <a:pt x="415" y="11"/>
                  </a:moveTo>
                  <a:cubicBezTo>
                    <a:pt x="410" y="11"/>
                    <a:pt x="410" y="11"/>
                    <a:pt x="410" y="11"/>
                  </a:cubicBezTo>
                  <a:cubicBezTo>
                    <a:pt x="411" y="11"/>
                    <a:pt x="413" y="11"/>
                    <a:pt x="415" y="11"/>
                  </a:cubicBezTo>
                  <a:cubicBezTo>
                    <a:pt x="419" y="11"/>
                    <a:pt x="419" y="11"/>
                    <a:pt x="419" y="11"/>
                  </a:cubicBezTo>
                  <a:cubicBezTo>
                    <a:pt x="417" y="12"/>
                    <a:pt x="416" y="11"/>
                    <a:pt x="415" y="11"/>
                  </a:cubicBezTo>
                  <a:close/>
                  <a:moveTo>
                    <a:pt x="422" y="12"/>
                  </a:moveTo>
                  <a:cubicBezTo>
                    <a:pt x="428" y="12"/>
                    <a:pt x="433" y="12"/>
                    <a:pt x="439" y="13"/>
                  </a:cubicBezTo>
                  <a:cubicBezTo>
                    <a:pt x="433" y="12"/>
                    <a:pt x="428" y="12"/>
                    <a:pt x="422" y="12"/>
                  </a:cubicBezTo>
                  <a:close/>
                </a:path>
              </a:pathLst>
            </a:custGeom>
            <a:solidFill>
              <a:srgbClr val="D32F2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968160" y="1773876"/>
            <a:ext cx="3753135" cy="677256"/>
            <a:chOff x="1968160" y="1961766"/>
            <a:chExt cx="3753135" cy="677256"/>
          </a:xfrm>
        </p:grpSpPr>
        <p:sp>
          <p:nvSpPr>
            <p:cNvPr id="15" name="文本框 14"/>
            <p:cNvSpPr txBox="1"/>
            <p:nvPr/>
          </p:nvSpPr>
          <p:spPr>
            <a:xfrm>
              <a:off x="1968160" y="1961766"/>
              <a:ext cx="37531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简谐振动的运动方程</a:t>
              </a:r>
            </a:p>
          </p:txBody>
        </p:sp>
        <p:sp>
          <p:nvSpPr>
            <p:cNvPr id="16" name="Freeform 304"/>
            <p:cNvSpPr>
              <a:spLocks noEditPoints="1"/>
            </p:cNvSpPr>
            <p:nvPr/>
          </p:nvSpPr>
          <p:spPr bwMode="auto">
            <a:xfrm>
              <a:off x="2104635" y="2458047"/>
              <a:ext cx="2836318" cy="180975"/>
            </a:xfrm>
            <a:custGeom>
              <a:avLst/>
              <a:gdLst>
                <a:gd name="T0" fmla="*/ 329 w 391"/>
                <a:gd name="T1" fmla="*/ 15 h 48"/>
                <a:gd name="T2" fmla="*/ 332 w 391"/>
                <a:gd name="T3" fmla="*/ 16 h 48"/>
                <a:gd name="T4" fmla="*/ 344 w 391"/>
                <a:gd name="T5" fmla="*/ 16 h 48"/>
                <a:gd name="T6" fmla="*/ 354 w 391"/>
                <a:gd name="T7" fmla="*/ 14 h 48"/>
                <a:gd name="T8" fmla="*/ 368 w 391"/>
                <a:gd name="T9" fmla="*/ 13 h 48"/>
                <a:gd name="T10" fmla="*/ 340 w 391"/>
                <a:gd name="T11" fmla="*/ 11 h 48"/>
                <a:gd name="T12" fmla="*/ 336 w 391"/>
                <a:gd name="T13" fmla="*/ 8 h 48"/>
                <a:gd name="T14" fmla="*/ 334 w 391"/>
                <a:gd name="T15" fmla="*/ 7 h 48"/>
                <a:gd name="T16" fmla="*/ 318 w 391"/>
                <a:gd name="T17" fmla="*/ 5 h 48"/>
                <a:gd name="T18" fmla="*/ 259 w 391"/>
                <a:gd name="T19" fmla="*/ 3 h 48"/>
                <a:gd name="T20" fmla="*/ 253 w 391"/>
                <a:gd name="T21" fmla="*/ 2 h 48"/>
                <a:gd name="T22" fmla="*/ 242 w 391"/>
                <a:gd name="T23" fmla="*/ 2 h 48"/>
                <a:gd name="T24" fmla="*/ 31 w 391"/>
                <a:gd name="T25" fmla="*/ 16 h 48"/>
                <a:gd name="T26" fmla="*/ 13 w 391"/>
                <a:gd name="T27" fmla="*/ 43 h 48"/>
                <a:gd name="T28" fmla="*/ 138 w 391"/>
                <a:gd name="T29" fmla="*/ 42 h 48"/>
                <a:gd name="T30" fmla="*/ 156 w 391"/>
                <a:gd name="T31" fmla="*/ 41 h 48"/>
                <a:gd name="T32" fmla="*/ 211 w 391"/>
                <a:gd name="T33" fmla="*/ 35 h 48"/>
                <a:gd name="T34" fmla="*/ 291 w 391"/>
                <a:gd name="T35" fmla="*/ 30 h 48"/>
                <a:gd name="T36" fmla="*/ 300 w 391"/>
                <a:gd name="T37" fmla="*/ 28 h 48"/>
                <a:gd name="T38" fmla="*/ 322 w 391"/>
                <a:gd name="T39" fmla="*/ 26 h 48"/>
                <a:gd name="T40" fmla="*/ 391 w 391"/>
                <a:gd name="T41" fmla="*/ 17 h 48"/>
                <a:gd name="T42" fmla="*/ 269 w 391"/>
                <a:gd name="T43" fmla="*/ 12 h 48"/>
                <a:gd name="T44" fmla="*/ 266 w 391"/>
                <a:gd name="T45" fmla="*/ 10 h 48"/>
                <a:gd name="T46" fmla="*/ 276 w 391"/>
                <a:gd name="T47" fmla="*/ 12 h 48"/>
                <a:gd name="T48" fmla="*/ 277 w 391"/>
                <a:gd name="T49" fmla="*/ 12 h 48"/>
                <a:gd name="T50" fmla="*/ 288 w 391"/>
                <a:gd name="T51" fmla="*/ 13 h 48"/>
                <a:gd name="T52" fmla="*/ 292 w 391"/>
                <a:gd name="T53" fmla="*/ 18 h 48"/>
                <a:gd name="T54" fmla="*/ 290 w 391"/>
                <a:gd name="T55" fmla="*/ 17 h 48"/>
                <a:gd name="T56" fmla="*/ 292 w 391"/>
                <a:gd name="T57" fmla="*/ 18 h 48"/>
                <a:gd name="T58" fmla="*/ 294 w 391"/>
                <a:gd name="T59" fmla="*/ 12 h 48"/>
                <a:gd name="T60" fmla="*/ 332 w 391"/>
                <a:gd name="T61" fmla="*/ 11 h 48"/>
                <a:gd name="T62" fmla="*/ 327 w 391"/>
                <a:gd name="T63" fmla="*/ 11 h 48"/>
                <a:gd name="T64" fmla="*/ 322 w 391"/>
                <a:gd name="T65" fmla="*/ 9 h 48"/>
                <a:gd name="T66" fmla="*/ 325 w 391"/>
                <a:gd name="T67" fmla="*/ 6 h 48"/>
                <a:gd name="T68" fmla="*/ 325 w 391"/>
                <a:gd name="T69" fmla="*/ 6 h 48"/>
                <a:gd name="T70" fmla="*/ 317 w 391"/>
                <a:gd name="T71" fmla="*/ 12 h 48"/>
                <a:gd name="T72" fmla="*/ 316 w 391"/>
                <a:gd name="T73" fmla="*/ 5 h 48"/>
                <a:gd name="T74" fmla="*/ 316 w 391"/>
                <a:gd name="T75" fmla="*/ 6 h 48"/>
                <a:gd name="T76" fmla="*/ 316 w 391"/>
                <a:gd name="T77" fmla="*/ 6 h 48"/>
                <a:gd name="T78" fmla="*/ 303 w 391"/>
                <a:gd name="T79" fmla="*/ 18 h 48"/>
                <a:gd name="T80" fmla="*/ 301 w 391"/>
                <a:gd name="T81" fmla="*/ 13 h 48"/>
                <a:gd name="T82" fmla="*/ 304 w 391"/>
                <a:gd name="T83" fmla="*/ 12 h 48"/>
                <a:gd name="T84" fmla="*/ 307 w 391"/>
                <a:gd name="T85" fmla="*/ 5 h 48"/>
                <a:gd name="T86" fmla="*/ 307 w 391"/>
                <a:gd name="T87" fmla="*/ 18 h 48"/>
                <a:gd name="T88" fmla="*/ 313 w 391"/>
                <a:gd name="T89" fmla="*/ 17 h 48"/>
                <a:gd name="T90" fmla="*/ 313 w 391"/>
                <a:gd name="T91" fmla="*/ 12 h 48"/>
                <a:gd name="T92" fmla="*/ 315 w 391"/>
                <a:gd name="T93" fmla="*/ 11 h 48"/>
                <a:gd name="T94" fmla="*/ 316 w 391"/>
                <a:gd name="T95" fmla="*/ 1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1" h="48">
                  <a:moveTo>
                    <a:pt x="324" y="19"/>
                  </a:moveTo>
                  <a:cubicBezTo>
                    <a:pt x="320" y="17"/>
                    <a:pt x="320" y="17"/>
                    <a:pt x="320" y="17"/>
                  </a:cubicBezTo>
                  <a:cubicBezTo>
                    <a:pt x="323" y="15"/>
                    <a:pt x="326" y="18"/>
                    <a:pt x="329" y="15"/>
                  </a:cubicBezTo>
                  <a:cubicBezTo>
                    <a:pt x="329" y="16"/>
                    <a:pt x="330" y="17"/>
                    <a:pt x="331" y="16"/>
                  </a:cubicBezTo>
                  <a:cubicBezTo>
                    <a:pt x="330" y="16"/>
                    <a:pt x="331" y="15"/>
                    <a:pt x="331" y="15"/>
                  </a:cubicBezTo>
                  <a:cubicBezTo>
                    <a:pt x="332" y="16"/>
                    <a:pt x="332" y="16"/>
                    <a:pt x="332" y="16"/>
                  </a:cubicBezTo>
                  <a:cubicBezTo>
                    <a:pt x="333" y="16"/>
                    <a:pt x="335" y="17"/>
                    <a:pt x="336" y="15"/>
                  </a:cubicBezTo>
                  <a:cubicBezTo>
                    <a:pt x="338" y="16"/>
                    <a:pt x="343" y="17"/>
                    <a:pt x="342" y="14"/>
                  </a:cubicBezTo>
                  <a:cubicBezTo>
                    <a:pt x="344" y="16"/>
                    <a:pt x="344" y="16"/>
                    <a:pt x="344" y="16"/>
                  </a:cubicBezTo>
                  <a:cubicBezTo>
                    <a:pt x="344" y="15"/>
                    <a:pt x="344" y="15"/>
                    <a:pt x="344" y="14"/>
                  </a:cubicBezTo>
                  <a:cubicBezTo>
                    <a:pt x="347" y="14"/>
                    <a:pt x="351" y="18"/>
                    <a:pt x="352" y="13"/>
                  </a:cubicBezTo>
                  <a:cubicBezTo>
                    <a:pt x="353" y="13"/>
                    <a:pt x="354" y="14"/>
                    <a:pt x="354" y="14"/>
                  </a:cubicBezTo>
                  <a:cubicBezTo>
                    <a:pt x="356" y="15"/>
                    <a:pt x="363" y="17"/>
                    <a:pt x="362" y="13"/>
                  </a:cubicBezTo>
                  <a:cubicBezTo>
                    <a:pt x="365" y="14"/>
                    <a:pt x="365" y="14"/>
                    <a:pt x="365" y="14"/>
                  </a:cubicBezTo>
                  <a:cubicBezTo>
                    <a:pt x="364" y="13"/>
                    <a:pt x="367" y="13"/>
                    <a:pt x="368" y="13"/>
                  </a:cubicBezTo>
                  <a:cubicBezTo>
                    <a:pt x="339" y="13"/>
                    <a:pt x="339" y="13"/>
                    <a:pt x="339" y="13"/>
                  </a:cubicBezTo>
                  <a:cubicBezTo>
                    <a:pt x="338" y="12"/>
                    <a:pt x="338" y="12"/>
                    <a:pt x="338" y="12"/>
                  </a:cubicBezTo>
                  <a:cubicBezTo>
                    <a:pt x="339" y="11"/>
                    <a:pt x="340" y="11"/>
                    <a:pt x="340" y="11"/>
                  </a:cubicBezTo>
                  <a:cubicBezTo>
                    <a:pt x="339" y="10"/>
                    <a:pt x="336" y="11"/>
                    <a:pt x="335" y="9"/>
                  </a:cubicBezTo>
                  <a:cubicBezTo>
                    <a:pt x="339" y="8"/>
                    <a:pt x="345" y="8"/>
                    <a:pt x="350" y="8"/>
                  </a:cubicBezTo>
                  <a:cubicBezTo>
                    <a:pt x="336" y="8"/>
                    <a:pt x="336" y="8"/>
                    <a:pt x="336" y="8"/>
                  </a:cubicBezTo>
                  <a:cubicBezTo>
                    <a:pt x="336" y="5"/>
                    <a:pt x="340" y="7"/>
                    <a:pt x="341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3" y="8"/>
                    <a:pt x="332" y="7"/>
                    <a:pt x="332" y="8"/>
                  </a:cubicBezTo>
                  <a:cubicBezTo>
                    <a:pt x="331" y="8"/>
                    <a:pt x="330" y="7"/>
                    <a:pt x="330" y="6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24" y="4"/>
                    <a:pt x="333" y="4"/>
                    <a:pt x="341" y="4"/>
                  </a:cubicBezTo>
                  <a:cubicBezTo>
                    <a:pt x="316" y="4"/>
                    <a:pt x="286" y="2"/>
                    <a:pt x="259" y="3"/>
                  </a:cubicBezTo>
                  <a:cubicBezTo>
                    <a:pt x="258" y="2"/>
                    <a:pt x="258" y="2"/>
                    <a:pt x="258" y="2"/>
                  </a:cubicBezTo>
                  <a:cubicBezTo>
                    <a:pt x="257" y="3"/>
                    <a:pt x="254" y="3"/>
                    <a:pt x="253" y="3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1" y="4"/>
                    <a:pt x="245" y="0"/>
                    <a:pt x="244" y="3"/>
                  </a:cubicBezTo>
                  <a:cubicBezTo>
                    <a:pt x="243" y="3"/>
                    <a:pt x="242" y="4"/>
                    <a:pt x="241" y="3"/>
                  </a:cubicBezTo>
                  <a:cubicBezTo>
                    <a:pt x="242" y="2"/>
                    <a:pt x="242" y="2"/>
                    <a:pt x="242" y="2"/>
                  </a:cubicBezTo>
                  <a:cubicBezTo>
                    <a:pt x="230" y="2"/>
                    <a:pt x="214" y="3"/>
                    <a:pt x="201" y="3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20" y="18"/>
                    <a:pt x="8" y="19"/>
                    <a:pt x="0" y="27"/>
                  </a:cubicBezTo>
                  <a:cubicBezTo>
                    <a:pt x="0" y="32"/>
                    <a:pt x="3" y="35"/>
                    <a:pt x="6" y="38"/>
                  </a:cubicBezTo>
                  <a:cubicBezTo>
                    <a:pt x="8" y="40"/>
                    <a:pt x="11" y="41"/>
                    <a:pt x="13" y="43"/>
                  </a:cubicBezTo>
                  <a:cubicBezTo>
                    <a:pt x="15" y="37"/>
                    <a:pt x="19" y="47"/>
                    <a:pt x="20" y="42"/>
                  </a:cubicBezTo>
                  <a:cubicBezTo>
                    <a:pt x="23" y="46"/>
                    <a:pt x="27" y="45"/>
                    <a:pt x="30" y="48"/>
                  </a:cubicBezTo>
                  <a:cubicBezTo>
                    <a:pt x="67" y="47"/>
                    <a:pt x="105" y="46"/>
                    <a:pt x="138" y="42"/>
                  </a:cubicBezTo>
                  <a:cubicBezTo>
                    <a:pt x="140" y="41"/>
                    <a:pt x="142" y="43"/>
                    <a:pt x="144" y="41"/>
                  </a:cubicBezTo>
                  <a:cubicBezTo>
                    <a:pt x="147" y="40"/>
                    <a:pt x="152" y="42"/>
                    <a:pt x="155" y="40"/>
                  </a:cubicBezTo>
                  <a:cubicBezTo>
                    <a:pt x="156" y="39"/>
                    <a:pt x="156" y="40"/>
                    <a:pt x="156" y="41"/>
                  </a:cubicBezTo>
                  <a:cubicBezTo>
                    <a:pt x="161" y="40"/>
                    <a:pt x="165" y="38"/>
                    <a:pt x="169" y="39"/>
                  </a:cubicBezTo>
                  <a:cubicBezTo>
                    <a:pt x="171" y="38"/>
                    <a:pt x="174" y="40"/>
                    <a:pt x="176" y="38"/>
                  </a:cubicBezTo>
                  <a:cubicBezTo>
                    <a:pt x="187" y="40"/>
                    <a:pt x="200" y="34"/>
                    <a:pt x="211" y="35"/>
                  </a:cubicBezTo>
                  <a:cubicBezTo>
                    <a:pt x="211" y="34"/>
                    <a:pt x="213" y="35"/>
                    <a:pt x="214" y="35"/>
                  </a:cubicBezTo>
                  <a:cubicBezTo>
                    <a:pt x="227" y="33"/>
                    <a:pt x="240" y="32"/>
                    <a:pt x="253" y="32"/>
                  </a:cubicBezTo>
                  <a:cubicBezTo>
                    <a:pt x="265" y="30"/>
                    <a:pt x="278" y="30"/>
                    <a:pt x="291" y="30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5" y="29"/>
                    <a:pt x="295" y="29"/>
                    <a:pt x="295" y="29"/>
                  </a:cubicBezTo>
                  <a:cubicBezTo>
                    <a:pt x="297" y="29"/>
                    <a:pt x="299" y="30"/>
                    <a:pt x="300" y="28"/>
                  </a:cubicBezTo>
                  <a:cubicBezTo>
                    <a:pt x="300" y="28"/>
                    <a:pt x="300" y="29"/>
                    <a:pt x="300" y="29"/>
                  </a:cubicBezTo>
                  <a:cubicBezTo>
                    <a:pt x="304" y="28"/>
                    <a:pt x="307" y="29"/>
                    <a:pt x="311" y="29"/>
                  </a:cubicBezTo>
                  <a:cubicBezTo>
                    <a:pt x="314" y="25"/>
                    <a:pt x="320" y="31"/>
                    <a:pt x="322" y="26"/>
                  </a:cubicBezTo>
                  <a:cubicBezTo>
                    <a:pt x="323" y="27"/>
                    <a:pt x="323" y="27"/>
                    <a:pt x="323" y="27"/>
                  </a:cubicBezTo>
                  <a:cubicBezTo>
                    <a:pt x="336" y="27"/>
                    <a:pt x="346" y="23"/>
                    <a:pt x="359" y="23"/>
                  </a:cubicBezTo>
                  <a:cubicBezTo>
                    <a:pt x="370" y="23"/>
                    <a:pt x="382" y="19"/>
                    <a:pt x="391" y="17"/>
                  </a:cubicBezTo>
                  <a:cubicBezTo>
                    <a:pt x="369" y="17"/>
                    <a:pt x="343" y="18"/>
                    <a:pt x="324" y="19"/>
                  </a:cubicBezTo>
                  <a:close/>
                  <a:moveTo>
                    <a:pt x="266" y="10"/>
                  </a:moveTo>
                  <a:cubicBezTo>
                    <a:pt x="268" y="10"/>
                    <a:pt x="268" y="13"/>
                    <a:pt x="269" y="12"/>
                  </a:cubicBezTo>
                  <a:cubicBezTo>
                    <a:pt x="270" y="12"/>
                    <a:pt x="270" y="12"/>
                    <a:pt x="270" y="12"/>
                  </a:cubicBezTo>
                  <a:cubicBezTo>
                    <a:pt x="270" y="12"/>
                    <a:pt x="270" y="12"/>
                    <a:pt x="269" y="12"/>
                  </a:cubicBezTo>
                  <a:cubicBezTo>
                    <a:pt x="268" y="14"/>
                    <a:pt x="266" y="12"/>
                    <a:pt x="266" y="10"/>
                  </a:cubicBezTo>
                  <a:close/>
                  <a:moveTo>
                    <a:pt x="274" y="12"/>
                  </a:moveTo>
                  <a:cubicBezTo>
                    <a:pt x="274" y="10"/>
                    <a:pt x="274" y="10"/>
                    <a:pt x="274" y="10"/>
                  </a:cubicBezTo>
                  <a:cubicBezTo>
                    <a:pt x="275" y="10"/>
                    <a:pt x="275" y="12"/>
                    <a:pt x="276" y="12"/>
                  </a:cubicBezTo>
                  <a:lnTo>
                    <a:pt x="274" y="12"/>
                  </a:lnTo>
                  <a:close/>
                  <a:moveTo>
                    <a:pt x="280" y="12"/>
                  </a:moveTo>
                  <a:cubicBezTo>
                    <a:pt x="277" y="12"/>
                    <a:pt x="277" y="12"/>
                    <a:pt x="277" y="12"/>
                  </a:cubicBezTo>
                  <a:cubicBezTo>
                    <a:pt x="280" y="11"/>
                    <a:pt x="280" y="11"/>
                    <a:pt x="280" y="11"/>
                  </a:cubicBezTo>
                  <a:lnTo>
                    <a:pt x="280" y="12"/>
                  </a:lnTo>
                  <a:close/>
                  <a:moveTo>
                    <a:pt x="288" y="13"/>
                  </a:moveTo>
                  <a:cubicBezTo>
                    <a:pt x="287" y="12"/>
                    <a:pt x="287" y="12"/>
                    <a:pt x="287" y="12"/>
                  </a:cubicBezTo>
                  <a:cubicBezTo>
                    <a:pt x="288" y="13"/>
                    <a:pt x="288" y="13"/>
                    <a:pt x="288" y="13"/>
                  </a:cubicBezTo>
                  <a:close/>
                  <a:moveTo>
                    <a:pt x="292" y="18"/>
                  </a:moveTo>
                  <a:cubicBezTo>
                    <a:pt x="291" y="18"/>
                    <a:pt x="291" y="17"/>
                    <a:pt x="290" y="17"/>
                  </a:cubicBezTo>
                  <a:cubicBezTo>
                    <a:pt x="289" y="17"/>
                    <a:pt x="289" y="18"/>
                    <a:pt x="289" y="18"/>
                  </a:cubicBezTo>
                  <a:cubicBezTo>
                    <a:pt x="289" y="18"/>
                    <a:pt x="289" y="17"/>
                    <a:pt x="290" y="17"/>
                  </a:cubicBezTo>
                  <a:cubicBezTo>
                    <a:pt x="291" y="17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lose/>
                  <a:moveTo>
                    <a:pt x="294" y="13"/>
                  </a:moveTo>
                  <a:cubicBezTo>
                    <a:pt x="293" y="11"/>
                    <a:pt x="293" y="11"/>
                    <a:pt x="293" y="11"/>
                  </a:cubicBezTo>
                  <a:cubicBezTo>
                    <a:pt x="294" y="12"/>
                    <a:pt x="294" y="12"/>
                    <a:pt x="294" y="12"/>
                  </a:cubicBezTo>
                  <a:lnTo>
                    <a:pt x="294" y="13"/>
                  </a:lnTo>
                  <a:close/>
                  <a:moveTo>
                    <a:pt x="334" y="9"/>
                  </a:moveTo>
                  <a:cubicBezTo>
                    <a:pt x="334" y="12"/>
                    <a:pt x="333" y="9"/>
                    <a:pt x="332" y="11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27" y="12"/>
                    <a:pt x="327" y="12"/>
                    <a:pt x="327" y="12"/>
                  </a:cubicBezTo>
                  <a:cubicBezTo>
                    <a:pt x="327" y="12"/>
                    <a:pt x="328" y="12"/>
                    <a:pt x="327" y="11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5" y="13"/>
                    <a:pt x="325" y="13"/>
                    <a:pt x="325" y="13"/>
                  </a:cubicBezTo>
                  <a:cubicBezTo>
                    <a:pt x="322" y="9"/>
                    <a:pt x="322" y="9"/>
                    <a:pt x="322" y="9"/>
                  </a:cubicBezTo>
                  <a:cubicBezTo>
                    <a:pt x="322" y="10"/>
                    <a:pt x="321" y="10"/>
                    <a:pt x="321" y="10"/>
                  </a:cubicBezTo>
                  <a:cubicBezTo>
                    <a:pt x="325" y="7"/>
                    <a:pt x="330" y="10"/>
                    <a:pt x="334" y="9"/>
                  </a:cubicBezTo>
                  <a:close/>
                  <a:moveTo>
                    <a:pt x="325" y="6"/>
                  </a:moveTo>
                  <a:cubicBezTo>
                    <a:pt x="329" y="7"/>
                    <a:pt x="329" y="7"/>
                    <a:pt x="329" y="7"/>
                  </a:cubicBezTo>
                  <a:cubicBezTo>
                    <a:pt x="323" y="7"/>
                    <a:pt x="323" y="7"/>
                    <a:pt x="323" y="7"/>
                  </a:cubicBezTo>
                  <a:lnTo>
                    <a:pt x="325" y="6"/>
                  </a:lnTo>
                  <a:close/>
                  <a:moveTo>
                    <a:pt x="319" y="12"/>
                  </a:moveTo>
                  <a:cubicBezTo>
                    <a:pt x="322" y="12"/>
                    <a:pt x="322" y="12"/>
                    <a:pt x="322" y="12"/>
                  </a:cubicBezTo>
                  <a:cubicBezTo>
                    <a:pt x="317" y="12"/>
                    <a:pt x="317" y="12"/>
                    <a:pt x="317" y="12"/>
                  </a:cubicBezTo>
                  <a:lnTo>
                    <a:pt x="319" y="12"/>
                  </a:lnTo>
                  <a:close/>
                  <a:moveTo>
                    <a:pt x="315" y="5"/>
                  </a:moveTo>
                  <a:cubicBezTo>
                    <a:pt x="316" y="5"/>
                    <a:pt x="316" y="5"/>
                    <a:pt x="316" y="5"/>
                  </a:cubicBezTo>
                  <a:cubicBezTo>
                    <a:pt x="313" y="5"/>
                    <a:pt x="313" y="5"/>
                    <a:pt x="313" y="5"/>
                  </a:cubicBezTo>
                  <a:lnTo>
                    <a:pt x="315" y="5"/>
                  </a:lnTo>
                  <a:close/>
                  <a:moveTo>
                    <a:pt x="316" y="6"/>
                  </a:moveTo>
                  <a:cubicBezTo>
                    <a:pt x="316" y="7"/>
                    <a:pt x="316" y="7"/>
                    <a:pt x="316" y="7"/>
                  </a:cubicBezTo>
                  <a:cubicBezTo>
                    <a:pt x="313" y="7"/>
                    <a:pt x="313" y="7"/>
                    <a:pt x="313" y="7"/>
                  </a:cubicBezTo>
                  <a:lnTo>
                    <a:pt x="316" y="6"/>
                  </a:lnTo>
                  <a:close/>
                  <a:moveTo>
                    <a:pt x="301" y="18"/>
                  </a:moveTo>
                  <a:cubicBezTo>
                    <a:pt x="302" y="17"/>
                    <a:pt x="302" y="17"/>
                    <a:pt x="302" y="17"/>
                  </a:cubicBezTo>
                  <a:cubicBezTo>
                    <a:pt x="303" y="18"/>
                    <a:pt x="303" y="18"/>
                    <a:pt x="303" y="18"/>
                  </a:cubicBezTo>
                  <a:lnTo>
                    <a:pt x="301" y="18"/>
                  </a:lnTo>
                  <a:close/>
                  <a:moveTo>
                    <a:pt x="304" y="12"/>
                  </a:moveTo>
                  <a:cubicBezTo>
                    <a:pt x="301" y="13"/>
                    <a:pt x="301" y="13"/>
                    <a:pt x="301" y="13"/>
                  </a:cubicBezTo>
                  <a:cubicBezTo>
                    <a:pt x="300" y="11"/>
                    <a:pt x="302" y="8"/>
                    <a:pt x="304" y="10"/>
                  </a:cubicBezTo>
                  <a:cubicBezTo>
                    <a:pt x="303" y="12"/>
                    <a:pt x="301" y="8"/>
                    <a:pt x="301" y="11"/>
                  </a:cubicBezTo>
                  <a:cubicBezTo>
                    <a:pt x="302" y="13"/>
                    <a:pt x="303" y="12"/>
                    <a:pt x="304" y="12"/>
                  </a:cubicBezTo>
                  <a:close/>
                  <a:moveTo>
                    <a:pt x="303" y="4"/>
                  </a:moveTo>
                  <a:cubicBezTo>
                    <a:pt x="304" y="5"/>
                    <a:pt x="305" y="5"/>
                    <a:pt x="306" y="5"/>
                  </a:cubicBezTo>
                  <a:cubicBezTo>
                    <a:pt x="306" y="4"/>
                    <a:pt x="307" y="4"/>
                    <a:pt x="307" y="5"/>
                  </a:cubicBezTo>
                  <a:cubicBezTo>
                    <a:pt x="307" y="5"/>
                    <a:pt x="306" y="5"/>
                    <a:pt x="306" y="5"/>
                  </a:cubicBezTo>
                  <a:cubicBezTo>
                    <a:pt x="305" y="5"/>
                    <a:pt x="304" y="6"/>
                    <a:pt x="303" y="4"/>
                  </a:cubicBezTo>
                  <a:close/>
                  <a:moveTo>
                    <a:pt x="307" y="18"/>
                  </a:moveTo>
                  <a:cubicBezTo>
                    <a:pt x="307" y="18"/>
                    <a:pt x="307" y="17"/>
                    <a:pt x="306" y="17"/>
                  </a:cubicBezTo>
                  <a:cubicBezTo>
                    <a:pt x="307" y="17"/>
                    <a:pt x="307" y="17"/>
                    <a:pt x="307" y="18"/>
                  </a:cubicBezTo>
                  <a:cubicBezTo>
                    <a:pt x="310" y="18"/>
                    <a:pt x="311" y="16"/>
                    <a:pt x="313" y="17"/>
                  </a:cubicBezTo>
                  <a:cubicBezTo>
                    <a:pt x="312" y="20"/>
                    <a:pt x="309" y="18"/>
                    <a:pt x="307" y="18"/>
                  </a:cubicBezTo>
                  <a:close/>
                  <a:moveTo>
                    <a:pt x="315" y="11"/>
                  </a:moveTo>
                  <a:cubicBezTo>
                    <a:pt x="314" y="11"/>
                    <a:pt x="314" y="11"/>
                    <a:pt x="313" y="12"/>
                  </a:cubicBezTo>
                  <a:cubicBezTo>
                    <a:pt x="313" y="9"/>
                    <a:pt x="313" y="9"/>
                    <a:pt x="313" y="9"/>
                  </a:cubicBezTo>
                  <a:cubicBezTo>
                    <a:pt x="314" y="9"/>
                    <a:pt x="314" y="10"/>
                    <a:pt x="315" y="9"/>
                  </a:cubicBezTo>
                  <a:lnTo>
                    <a:pt x="315" y="11"/>
                  </a:lnTo>
                  <a:close/>
                  <a:moveTo>
                    <a:pt x="316" y="17"/>
                  </a:moveTo>
                  <a:cubicBezTo>
                    <a:pt x="317" y="17"/>
                    <a:pt x="318" y="17"/>
                    <a:pt x="319" y="17"/>
                  </a:cubicBezTo>
                  <a:lnTo>
                    <a:pt x="316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903794" y="2690700"/>
            <a:ext cx="4116655" cy="640991"/>
            <a:chOff x="2715904" y="3066480"/>
            <a:chExt cx="4116655" cy="640991"/>
          </a:xfrm>
        </p:grpSpPr>
        <p:sp>
          <p:nvSpPr>
            <p:cNvPr id="18" name="文本框 17"/>
            <p:cNvSpPr txBox="1"/>
            <p:nvPr/>
          </p:nvSpPr>
          <p:spPr>
            <a:xfrm>
              <a:off x="2715904" y="3066480"/>
              <a:ext cx="41166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简谐振动的周期和频率</a:t>
              </a:r>
            </a:p>
          </p:txBody>
        </p:sp>
        <p:sp>
          <p:nvSpPr>
            <p:cNvPr id="19" name="Freeform 304"/>
            <p:cNvSpPr>
              <a:spLocks noEditPoints="1"/>
            </p:cNvSpPr>
            <p:nvPr/>
          </p:nvSpPr>
          <p:spPr bwMode="auto">
            <a:xfrm>
              <a:off x="2822528" y="3526496"/>
              <a:ext cx="2836318" cy="180975"/>
            </a:xfrm>
            <a:custGeom>
              <a:avLst/>
              <a:gdLst>
                <a:gd name="T0" fmla="*/ 329 w 391"/>
                <a:gd name="T1" fmla="*/ 15 h 48"/>
                <a:gd name="T2" fmla="*/ 332 w 391"/>
                <a:gd name="T3" fmla="*/ 16 h 48"/>
                <a:gd name="T4" fmla="*/ 344 w 391"/>
                <a:gd name="T5" fmla="*/ 16 h 48"/>
                <a:gd name="T6" fmla="*/ 354 w 391"/>
                <a:gd name="T7" fmla="*/ 14 h 48"/>
                <a:gd name="T8" fmla="*/ 368 w 391"/>
                <a:gd name="T9" fmla="*/ 13 h 48"/>
                <a:gd name="T10" fmla="*/ 340 w 391"/>
                <a:gd name="T11" fmla="*/ 11 h 48"/>
                <a:gd name="T12" fmla="*/ 336 w 391"/>
                <a:gd name="T13" fmla="*/ 8 h 48"/>
                <a:gd name="T14" fmla="*/ 334 w 391"/>
                <a:gd name="T15" fmla="*/ 7 h 48"/>
                <a:gd name="T16" fmla="*/ 318 w 391"/>
                <a:gd name="T17" fmla="*/ 5 h 48"/>
                <a:gd name="T18" fmla="*/ 259 w 391"/>
                <a:gd name="T19" fmla="*/ 3 h 48"/>
                <a:gd name="T20" fmla="*/ 253 w 391"/>
                <a:gd name="T21" fmla="*/ 2 h 48"/>
                <a:gd name="T22" fmla="*/ 242 w 391"/>
                <a:gd name="T23" fmla="*/ 2 h 48"/>
                <a:gd name="T24" fmla="*/ 31 w 391"/>
                <a:gd name="T25" fmla="*/ 16 h 48"/>
                <a:gd name="T26" fmla="*/ 13 w 391"/>
                <a:gd name="T27" fmla="*/ 43 h 48"/>
                <a:gd name="T28" fmla="*/ 138 w 391"/>
                <a:gd name="T29" fmla="*/ 42 h 48"/>
                <a:gd name="T30" fmla="*/ 156 w 391"/>
                <a:gd name="T31" fmla="*/ 41 h 48"/>
                <a:gd name="T32" fmla="*/ 211 w 391"/>
                <a:gd name="T33" fmla="*/ 35 h 48"/>
                <a:gd name="T34" fmla="*/ 291 w 391"/>
                <a:gd name="T35" fmla="*/ 30 h 48"/>
                <a:gd name="T36" fmla="*/ 300 w 391"/>
                <a:gd name="T37" fmla="*/ 28 h 48"/>
                <a:gd name="T38" fmla="*/ 322 w 391"/>
                <a:gd name="T39" fmla="*/ 26 h 48"/>
                <a:gd name="T40" fmla="*/ 391 w 391"/>
                <a:gd name="T41" fmla="*/ 17 h 48"/>
                <a:gd name="T42" fmla="*/ 269 w 391"/>
                <a:gd name="T43" fmla="*/ 12 h 48"/>
                <a:gd name="T44" fmla="*/ 266 w 391"/>
                <a:gd name="T45" fmla="*/ 10 h 48"/>
                <a:gd name="T46" fmla="*/ 276 w 391"/>
                <a:gd name="T47" fmla="*/ 12 h 48"/>
                <a:gd name="T48" fmla="*/ 277 w 391"/>
                <a:gd name="T49" fmla="*/ 12 h 48"/>
                <a:gd name="T50" fmla="*/ 288 w 391"/>
                <a:gd name="T51" fmla="*/ 13 h 48"/>
                <a:gd name="T52" fmla="*/ 292 w 391"/>
                <a:gd name="T53" fmla="*/ 18 h 48"/>
                <a:gd name="T54" fmla="*/ 290 w 391"/>
                <a:gd name="T55" fmla="*/ 17 h 48"/>
                <a:gd name="T56" fmla="*/ 292 w 391"/>
                <a:gd name="T57" fmla="*/ 18 h 48"/>
                <a:gd name="T58" fmla="*/ 294 w 391"/>
                <a:gd name="T59" fmla="*/ 12 h 48"/>
                <a:gd name="T60" fmla="*/ 332 w 391"/>
                <a:gd name="T61" fmla="*/ 11 h 48"/>
                <a:gd name="T62" fmla="*/ 327 w 391"/>
                <a:gd name="T63" fmla="*/ 11 h 48"/>
                <a:gd name="T64" fmla="*/ 322 w 391"/>
                <a:gd name="T65" fmla="*/ 9 h 48"/>
                <a:gd name="T66" fmla="*/ 325 w 391"/>
                <a:gd name="T67" fmla="*/ 6 h 48"/>
                <a:gd name="T68" fmla="*/ 325 w 391"/>
                <a:gd name="T69" fmla="*/ 6 h 48"/>
                <a:gd name="T70" fmla="*/ 317 w 391"/>
                <a:gd name="T71" fmla="*/ 12 h 48"/>
                <a:gd name="T72" fmla="*/ 316 w 391"/>
                <a:gd name="T73" fmla="*/ 5 h 48"/>
                <a:gd name="T74" fmla="*/ 316 w 391"/>
                <a:gd name="T75" fmla="*/ 6 h 48"/>
                <a:gd name="T76" fmla="*/ 316 w 391"/>
                <a:gd name="T77" fmla="*/ 6 h 48"/>
                <a:gd name="T78" fmla="*/ 303 w 391"/>
                <a:gd name="T79" fmla="*/ 18 h 48"/>
                <a:gd name="T80" fmla="*/ 301 w 391"/>
                <a:gd name="T81" fmla="*/ 13 h 48"/>
                <a:gd name="T82" fmla="*/ 304 w 391"/>
                <a:gd name="T83" fmla="*/ 12 h 48"/>
                <a:gd name="T84" fmla="*/ 307 w 391"/>
                <a:gd name="T85" fmla="*/ 5 h 48"/>
                <a:gd name="T86" fmla="*/ 307 w 391"/>
                <a:gd name="T87" fmla="*/ 18 h 48"/>
                <a:gd name="T88" fmla="*/ 313 w 391"/>
                <a:gd name="T89" fmla="*/ 17 h 48"/>
                <a:gd name="T90" fmla="*/ 313 w 391"/>
                <a:gd name="T91" fmla="*/ 12 h 48"/>
                <a:gd name="T92" fmla="*/ 315 w 391"/>
                <a:gd name="T93" fmla="*/ 11 h 48"/>
                <a:gd name="T94" fmla="*/ 316 w 391"/>
                <a:gd name="T95" fmla="*/ 1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1" h="48">
                  <a:moveTo>
                    <a:pt x="324" y="19"/>
                  </a:moveTo>
                  <a:cubicBezTo>
                    <a:pt x="320" y="17"/>
                    <a:pt x="320" y="17"/>
                    <a:pt x="320" y="17"/>
                  </a:cubicBezTo>
                  <a:cubicBezTo>
                    <a:pt x="323" y="15"/>
                    <a:pt x="326" y="18"/>
                    <a:pt x="329" y="15"/>
                  </a:cubicBezTo>
                  <a:cubicBezTo>
                    <a:pt x="329" y="16"/>
                    <a:pt x="330" y="17"/>
                    <a:pt x="331" y="16"/>
                  </a:cubicBezTo>
                  <a:cubicBezTo>
                    <a:pt x="330" y="16"/>
                    <a:pt x="331" y="15"/>
                    <a:pt x="331" y="15"/>
                  </a:cubicBezTo>
                  <a:cubicBezTo>
                    <a:pt x="332" y="16"/>
                    <a:pt x="332" y="16"/>
                    <a:pt x="332" y="16"/>
                  </a:cubicBezTo>
                  <a:cubicBezTo>
                    <a:pt x="333" y="16"/>
                    <a:pt x="335" y="17"/>
                    <a:pt x="336" y="15"/>
                  </a:cubicBezTo>
                  <a:cubicBezTo>
                    <a:pt x="338" y="16"/>
                    <a:pt x="343" y="17"/>
                    <a:pt x="342" y="14"/>
                  </a:cubicBezTo>
                  <a:cubicBezTo>
                    <a:pt x="344" y="16"/>
                    <a:pt x="344" y="16"/>
                    <a:pt x="344" y="16"/>
                  </a:cubicBezTo>
                  <a:cubicBezTo>
                    <a:pt x="344" y="15"/>
                    <a:pt x="344" y="15"/>
                    <a:pt x="344" y="14"/>
                  </a:cubicBezTo>
                  <a:cubicBezTo>
                    <a:pt x="347" y="14"/>
                    <a:pt x="351" y="18"/>
                    <a:pt x="352" y="13"/>
                  </a:cubicBezTo>
                  <a:cubicBezTo>
                    <a:pt x="353" y="13"/>
                    <a:pt x="354" y="14"/>
                    <a:pt x="354" y="14"/>
                  </a:cubicBezTo>
                  <a:cubicBezTo>
                    <a:pt x="356" y="15"/>
                    <a:pt x="363" y="17"/>
                    <a:pt x="362" y="13"/>
                  </a:cubicBezTo>
                  <a:cubicBezTo>
                    <a:pt x="365" y="14"/>
                    <a:pt x="365" y="14"/>
                    <a:pt x="365" y="14"/>
                  </a:cubicBezTo>
                  <a:cubicBezTo>
                    <a:pt x="364" y="13"/>
                    <a:pt x="367" y="13"/>
                    <a:pt x="368" y="13"/>
                  </a:cubicBezTo>
                  <a:cubicBezTo>
                    <a:pt x="339" y="13"/>
                    <a:pt x="339" y="13"/>
                    <a:pt x="339" y="13"/>
                  </a:cubicBezTo>
                  <a:cubicBezTo>
                    <a:pt x="338" y="12"/>
                    <a:pt x="338" y="12"/>
                    <a:pt x="338" y="12"/>
                  </a:cubicBezTo>
                  <a:cubicBezTo>
                    <a:pt x="339" y="11"/>
                    <a:pt x="340" y="11"/>
                    <a:pt x="340" y="11"/>
                  </a:cubicBezTo>
                  <a:cubicBezTo>
                    <a:pt x="339" y="10"/>
                    <a:pt x="336" y="11"/>
                    <a:pt x="335" y="9"/>
                  </a:cubicBezTo>
                  <a:cubicBezTo>
                    <a:pt x="339" y="8"/>
                    <a:pt x="345" y="8"/>
                    <a:pt x="350" y="8"/>
                  </a:cubicBezTo>
                  <a:cubicBezTo>
                    <a:pt x="336" y="8"/>
                    <a:pt x="336" y="8"/>
                    <a:pt x="336" y="8"/>
                  </a:cubicBezTo>
                  <a:cubicBezTo>
                    <a:pt x="336" y="5"/>
                    <a:pt x="340" y="7"/>
                    <a:pt x="341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3" y="8"/>
                    <a:pt x="332" y="7"/>
                    <a:pt x="332" y="8"/>
                  </a:cubicBezTo>
                  <a:cubicBezTo>
                    <a:pt x="331" y="8"/>
                    <a:pt x="330" y="7"/>
                    <a:pt x="330" y="6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24" y="4"/>
                    <a:pt x="333" y="4"/>
                    <a:pt x="341" y="4"/>
                  </a:cubicBezTo>
                  <a:cubicBezTo>
                    <a:pt x="316" y="4"/>
                    <a:pt x="286" y="2"/>
                    <a:pt x="259" y="3"/>
                  </a:cubicBezTo>
                  <a:cubicBezTo>
                    <a:pt x="258" y="2"/>
                    <a:pt x="258" y="2"/>
                    <a:pt x="258" y="2"/>
                  </a:cubicBezTo>
                  <a:cubicBezTo>
                    <a:pt x="257" y="3"/>
                    <a:pt x="254" y="3"/>
                    <a:pt x="253" y="3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1" y="4"/>
                    <a:pt x="245" y="0"/>
                    <a:pt x="244" y="3"/>
                  </a:cubicBezTo>
                  <a:cubicBezTo>
                    <a:pt x="243" y="3"/>
                    <a:pt x="242" y="4"/>
                    <a:pt x="241" y="3"/>
                  </a:cubicBezTo>
                  <a:cubicBezTo>
                    <a:pt x="242" y="2"/>
                    <a:pt x="242" y="2"/>
                    <a:pt x="242" y="2"/>
                  </a:cubicBezTo>
                  <a:cubicBezTo>
                    <a:pt x="230" y="2"/>
                    <a:pt x="214" y="3"/>
                    <a:pt x="201" y="3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20" y="18"/>
                    <a:pt x="8" y="19"/>
                    <a:pt x="0" y="27"/>
                  </a:cubicBezTo>
                  <a:cubicBezTo>
                    <a:pt x="0" y="32"/>
                    <a:pt x="3" y="35"/>
                    <a:pt x="6" y="38"/>
                  </a:cubicBezTo>
                  <a:cubicBezTo>
                    <a:pt x="8" y="40"/>
                    <a:pt x="11" y="41"/>
                    <a:pt x="13" y="43"/>
                  </a:cubicBezTo>
                  <a:cubicBezTo>
                    <a:pt x="15" y="37"/>
                    <a:pt x="19" y="47"/>
                    <a:pt x="20" y="42"/>
                  </a:cubicBezTo>
                  <a:cubicBezTo>
                    <a:pt x="23" y="46"/>
                    <a:pt x="27" y="45"/>
                    <a:pt x="30" y="48"/>
                  </a:cubicBezTo>
                  <a:cubicBezTo>
                    <a:pt x="67" y="47"/>
                    <a:pt x="105" y="46"/>
                    <a:pt x="138" y="42"/>
                  </a:cubicBezTo>
                  <a:cubicBezTo>
                    <a:pt x="140" y="41"/>
                    <a:pt x="142" y="43"/>
                    <a:pt x="144" y="41"/>
                  </a:cubicBezTo>
                  <a:cubicBezTo>
                    <a:pt x="147" y="40"/>
                    <a:pt x="152" y="42"/>
                    <a:pt x="155" y="40"/>
                  </a:cubicBezTo>
                  <a:cubicBezTo>
                    <a:pt x="156" y="39"/>
                    <a:pt x="156" y="40"/>
                    <a:pt x="156" y="41"/>
                  </a:cubicBezTo>
                  <a:cubicBezTo>
                    <a:pt x="161" y="40"/>
                    <a:pt x="165" y="38"/>
                    <a:pt x="169" y="39"/>
                  </a:cubicBezTo>
                  <a:cubicBezTo>
                    <a:pt x="171" y="38"/>
                    <a:pt x="174" y="40"/>
                    <a:pt x="176" y="38"/>
                  </a:cubicBezTo>
                  <a:cubicBezTo>
                    <a:pt x="187" y="40"/>
                    <a:pt x="200" y="34"/>
                    <a:pt x="211" y="35"/>
                  </a:cubicBezTo>
                  <a:cubicBezTo>
                    <a:pt x="211" y="34"/>
                    <a:pt x="213" y="35"/>
                    <a:pt x="214" y="35"/>
                  </a:cubicBezTo>
                  <a:cubicBezTo>
                    <a:pt x="227" y="33"/>
                    <a:pt x="240" y="32"/>
                    <a:pt x="253" y="32"/>
                  </a:cubicBezTo>
                  <a:cubicBezTo>
                    <a:pt x="265" y="30"/>
                    <a:pt x="278" y="30"/>
                    <a:pt x="291" y="30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5" y="29"/>
                    <a:pt x="295" y="29"/>
                    <a:pt x="295" y="29"/>
                  </a:cubicBezTo>
                  <a:cubicBezTo>
                    <a:pt x="297" y="29"/>
                    <a:pt x="299" y="30"/>
                    <a:pt x="300" y="28"/>
                  </a:cubicBezTo>
                  <a:cubicBezTo>
                    <a:pt x="300" y="28"/>
                    <a:pt x="300" y="29"/>
                    <a:pt x="300" y="29"/>
                  </a:cubicBezTo>
                  <a:cubicBezTo>
                    <a:pt x="304" y="28"/>
                    <a:pt x="307" y="29"/>
                    <a:pt x="311" y="29"/>
                  </a:cubicBezTo>
                  <a:cubicBezTo>
                    <a:pt x="314" y="25"/>
                    <a:pt x="320" y="31"/>
                    <a:pt x="322" y="26"/>
                  </a:cubicBezTo>
                  <a:cubicBezTo>
                    <a:pt x="323" y="27"/>
                    <a:pt x="323" y="27"/>
                    <a:pt x="323" y="27"/>
                  </a:cubicBezTo>
                  <a:cubicBezTo>
                    <a:pt x="336" y="27"/>
                    <a:pt x="346" y="23"/>
                    <a:pt x="359" y="23"/>
                  </a:cubicBezTo>
                  <a:cubicBezTo>
                    <a:pt x="370" y="23"/>
                    <a:pt x="382" y="19"/>
                    <a:pt x="391" y="17"/>
                  </a:cubicBezTo>
                  <a:cubicBezTo>
                    <a:pt x="369" y="17"/>
                    <a:pt x="343" y="18"/>
                    <a:pt x="324" y="19"/>
                  </a:cubicBezTo>
                  <a:close/>
                  <a:moveTo>
                    <a:pt x="266" y="10"/>
                  </a:moveTo>
                  <a:cubicBezTo>
                    <a:pt x="268" y="10"/>
                    <a:pt x="268" y="13"/>
                    <a:pt x="269" y="12"/>
                  </a:cubicBezTo>
                  <a:cubicBezTo>
                    <a:pt x="270" y="12"/>
                    <a:pt x="270" y="12"/>
                    <a:pt x="270" y="12"/>
                  </a:cubicBezTo>
                  <a:cubicBezTo>
                    <a:pt x="270" y="12"/>
                    <a:pt x="270" y="12"/>
                    <a:pt x="269" y="12"/>
                  </a:cubicBezTo>
                  <a:cubicBezTo>
                    <a:pt x="268" y="14"/>
                    <a:pt x="266" y="12"/>
                    <a:pt x="266" y="10"/>
                  </a:cubicBezTo>
                  <a:close/>
                  <a:moveTo>
                    <a:pt x="274" y="12"/>
                  </a:moveTo>
                  <a:cubicBezTo>
                    <a:pt x="274" y="10"/>
                    <a:pt x="274" y="10"/>
                    <a:pt x="274" y="10"/>
                  </a:cubicBezTo>
                  <a:cubicBezTo>
                    <a:pt x="275" y="10"/>
                    <a:pt x="275" y="12"/>
                    <a:pt x="276" y="12"/>
                  </a:cubicBezTo>
                  <a:lnTo>
                    <a:pt x="274" y="12"/>
                  </a:lnTo>
                  <a:close/>
                  <a:moveTo>
                    <a:pt x="280" y="12"/>
                  </a:moveTo>
                  <a:cubicBezTo>
                    <a:pt x="277" y="12"/>
                    <a:pt x="277" y="12"/>
                    <a:pt x="277" y="12"/>
                  </a:cubicBezTo>
                  <a:cubicBezTo>
                    <a:pt x="280" y="11"/>
                    <a:pt x="280" y="11"/>
                    <a:pt x="280" y="11"/>
                  </a:cubicBezTo>
                  <a:lnTo>
                    <a:pt x="280" y="12"/>
                  </a:lnTo>
                  <a:close/>
                  <a:moveTo>
                    <a:pt x="288" y="13"/>
                  </a:moveTo>
                  <a:cubicBezTo>
                    <a:pt x="287" y="12"/>
                    <a:pt x="287" y="12"/>
                    <a:pt x="287" y="12"/>
                  </a:cubicBezTo>
                  <a:cubicBezTo>
                    <a:pt x="288" y="13"/>
                    <a:pt x="288" y="13"/>
                    <a:pt x="288" y="13"/>
                  </a:cubicBezTo>
                  <a:close/>
                  <a:moveTo>
                    <a:pt x="292" y="18"/>
                  </a:moveTo>
                  <a:cubicBezTo>
                    <a:pt x="291" y="18"/>
                    <a:pt x="291" y="17"/>
                    <a:pt x="290" y="17"/>
                  </a:cubicBezTo>
                  <a:cubicBezTo>
                    <a:pt x="289" y="17"/>
                    <a:pt x="289" y="18"/>
                    <a:pt x="289" y="18"/>
                  </a:cubicBezTo>
                  <a:cubicBezTo>
                    <a:pt x="289" y="18"/>
                    <a:pt x="289" y="17"/>
                    <a:pt x="290" y="17"/>
                  </a:cubicBezTo>
                  <a:cubicBezTo>
                    <a:pt x="291" y="17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lose/>
                  <a:moveTo>
                    <a:pt x="294" y="13"/>
                  </a:moveTo>
                  <a:cubicBezTo>
                    <a:pt x="293" y="11"/>
                    <a:pt x="293" y="11"/>
                    <a:pt x="293" y="11"/>
                  </a:cubicBezTo>
                  <a:cubicBezTo>
                    <a:pt x="294" y="12"/>
                    <a:pt x="294" y="12"/>
                    <a:pt x="294" y="12"/>
                  </a:cubicBezTo>
                  <a:lnTo>
                    <a:pt x="294" y="13"/>
                  </a:lnTo>
                  <a:close/>
                  <a:moveTo>
                    <a:pt x="334" y="9"/>
                  </a:moveTo>
                  <a:cubicBezTo>
                    <a:pt x="334" y="12"/>
                    <a:pt x="333" y="9"/>
                    <a:pt x="332" y="11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27" y="12"/>
                    <a:pt x="327" y="12"/>
                    <a:pt x="327" y="12"/>
                  </a:cubicBezTo>
                  <a:cubicBezTo>
                    <a:pt x="327" y="12"/>
                    <a:pt x="328" y="12"/>
                    <a:pt x="327" y="11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5" y="13"/>
                    <a:pt x="325" y="13"/>
                    <a:pt x="325" y="13"/>
                  </a:cubicBezTo>
                  <a:cubicBezTo>
                    <a:pt x="322" y="9"/>
                    <a:pt x="322" y="9"/>
                    <a:pt x="322" y="9"/>
                  </a:cubicBezTo>
                  <a:cubicBezTo>
                    <a:pt x="322" y="10"/>
                    <a:pt x="321" y="10"/>
                    <a:pt x="321" y="10"/>
                  </a:cubicBezTo>
                  <a:cubicBezTo>
                    <a:pt x="325" y="7"/>
                    <a:pt x="330" y="10"/>
                    <a:pt x="334" y="9"/>
                  </a:cubicBezTo>
                  <a:close/>
                  <a:moveTo>
                    <a:pt x="325" y="6"/>
                  </a:moveTo>
                  <a:cubicBezTo>
                    <a:pt x="329" y="7"/>
                    <a:pt x="329" y="7"/>
                    <a:pt x="329" y="7"/>
                  </a:cubicBezTo>
                  <a:cubicBezTo>
                    <a:pt x="323" y="7"/>
                    <a:pt x="323" y="7"/>
                    <a:pt x="323" y="7"/>
                  </a:cubicBezTo>
                  <a:lnTo>
                    <a:pt x="325" y="6"/>
                  </a:lnTo>
                  <a:close/>
                  <a:moveTo>
                    <a:pt x="319" y="12"/>
                  </a:moveTo>
                  <a:cubicBezTo>
                    <a:pt x="322" y="12"/>
                    <a:pt x="322" y="12"/>
                    <a:pt x="322" y="12"/>
                  </a:cubicBezTo>
                  <a:cubicBezTo>
                    <a:pt x="317" y="12"/>
                    <a:pt x="317" y="12"/>
                    <a:pt x="317" y="12"/>
                  </a:cubicBezTo>
                  <a:lnTo>
                    <a:pt x="319" y="12"/>
                  </a:lnTo>
                  <a:close/>
                  <a:moveTo>
                    <a:pt x="315" y="5"/>
                  </a:moveTo>
                  <a:cubicBezTo>
                    <a:pt x="316" y="5"/>
                    <a:pt x="316" y="5"/>
                    <a:pt x="316" y="5"/>
                  </a:cubicBezTo>
                  <a:cubicBezTo>
                    <a:pt x="313" y="5"/>
                    <a:pt x="313" y="5"/>
                    <a:pt x="313" y="5"/>
                  </a:cubicBezTo>
                  <a:lnTo>
                    <a:pt x="315" y="5"/>
                  </a:lnTo>
                  <a:close/>
                  <a:moveTo>
                    <a:pt x="316" y="6"/>
                  </a:moveTo>
                  <a:cubicBezTo>
                    <a:pt x="316" y="7"/>
                    <a:pt x="316" y="7"/>
                    <a:pt x="316" y="7"/>
                  </a:cubicBezTo>
                  <a:cubicBezTo>
                    <a:pt x="313" y="7"/>
                    <a:pt x="313" y="7"/>
                    <a:pt x="313" y="7"/>
                  </a:cubicBezTo>
                  <a:lnTo>
                    <a:pt x="316" y="6"/>
                  </a:lnTo>
                  <a:close/>
                  <a:moveTo>
                    <a:pt x="301" y="18"/>
                  </a:moveTo>
                  <a:cubicBezTo>
                    <a:pt x="302" y="17"/>
                    <a:pt x="302" y="17"/>
                    <a:pt x="302" y="17"/>
                  </a:cubicBezTo>
                  <a:cubicBezTo>
                    <a:pt x="303" y="18"/>
                    <a:pt x="303" y="18"/>
                    <a:pt x="303" y="18"/>
                  </a:cubicBezTo>
                  <a:lnTo>
                    <a:pt x="301" y="18"/>
                  </a:lnTo>
                  <a:close/>
                  <a:moveTo>
                    <a:pt x="304" y="12"/>
                  </a:moveTo>
                  <a:cubicBezTo>
                    <a:pt x="301" y="13"/>
                    <a:pt x="301" y="13"/>
                    <a:pt x="301" y="13"/>
                  </a:cubicBezTo>
                  <a:cubicBezTo>
                    <a:pt x="300" y="11"/>
                    <a:pt x="302" y="8"/>
                    <a:pt x="304" y="10"/>
                  </a:cubicBezTo>
                  <a:cubicBezTo>
                    <a:pt x="303" y="12"/>
                    <a:pt x="301" y="8"/>
                    <a:pt x="301" y="11"/>
                  </a:cubicBezTo>
                  <a:cubicBezTo>
                    <a:pt x="302" y="13"/>
                    <a:pt x="303" y="12"/>
                    <a:pt x="304" y="12"/>
                  </a:cubicBezTo>
                  <a:close/>
                  <a:moveTo>
                    <a:pt x="303" y="4"/>
                  </a:moveTo>
                  <a:cubicBezTo>
                    <a:pt x="304" y="5"/>
                    <a:pt x="305" y="5"/>
                    <a:pt x="306" y="5"/>
                  </a:cubicBezTo>
                  <a:cubicBezTo>
                    <a:pt x="306" y="4"/>
                    <a:pt x="307" y="4"/>
                    <a:pt x="307" y="5"/>
                  </a:cubicBezTo>
                  <a:cubicBezTo>
                    <a:pt x="307" y="5"/>
                    <a:pt x="306" y="5"/>
                    <a:pt x="306" y="5"/>
                  </a:cubicBezTo>
                  <a:cubicBezTo>
                    <a:pt x="305" y="5"/>
                    <a:pt x="304" y="6"/>
                    <a:pt x="303" y="4"/>
                  </a:cubicBezTo>
                  <a:close/>
                  <a:moveTo>
                    <a:pt x="307" y="18"/>
                  </a:moveTo>
                  <a:cubicBezTo>
                    <a:pt x="307" y="18"/>
                    <a:pt x="307" y="17"/>
                    <a:pt x="306" y="17"/>
                  </a:cubicBezTo>
                  <a:cubicBezTo>
                    <a:pt x="307" y="17"/>
                    <a:pt x="307" y="17"/>
                    <a:pt x="307" y="18"/>
                  </a:cubicBezTo>
                  <a:cubicBezTo>
                    <a:pt x="310" y="18"/>
                    <a:pt x="311" y="16"/>
                    <a:pt x="313" y="17"/>
                  </a:cubicBezTo>
                  <a:cubicBezTo>
                    <a:pt x="312" y="20"/>
                    <a:pt x="309" y="18"/>
                    <a:pt x="307" y="18"/>
                  </a:cubicBezTo>
                  <a:close/>
                  <a:moveTo>
                    <a:pt x="315" y="11"/>
                  </a:moveTo>
                  <a:cubicBezTo>
                    <a:pt x="314" y="11"/>
                    <a:pt x="314" y="11"/>
                    <a:pt x="313" y="12"/>
                  </a:cubicBezTo>
                  <a:cubicBezTo>
                    <a:pt x="313" y="9"/>
                    <a:pt x="313" y="9"/>
                    <a:pt x="313" y="9"/>
                  </a:cubicBezTo>
                  <a:cubicBezTo>
                    <a:pt x="314" y="9"/>
                    <a:pt x="314" y="10"/>
                    <a:pt x="315" y="9"/>
                  </a:cubicBezTo>
                  <a:lnTo>
                    <a:pt x="315" y="11"/>
                  </a:lnTo>
                  <a:close/>
                  <a:moveTo>
                    <a:pt x="316" y="17"/>
                  </a:moveTo>
                  <a:cubicBezTo>
                    <a:pt x="317" y="17"/>
                    <a:pt x="318" y="17"/>
                    <a:pt x="319" y="17"/>
                  </a:cubicBezTo>
                  <a:lnTo>
                    <a:pt x="316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794623" y="3569946"/>
            <a:ext cx="5499689" cy="639107"/>
            <a:chOff x="3844727" y="4171194"/>
            <a:chExt cx="5499689" cy="639107"/>
          </a:xfrm>
        </p:grpSpPr>
        <p:sp>
          <p:nvSpPr>
            <p:cNvPr id="21" name="文本框 20"/>
            <p:cNvSpPr txBox="1"/>
            <p:nvPr/>
          </p:nvSpPr>
          <p:spPr>
            <a:xfrm>
              <a:off x="3844727" y="4171194"/>
              <a:ext cx="54996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简谐振动的速度、加速度及相位</a:t>
              </a:r>
            </a:p>
          </p:txBody>
        </p:sp>
        <p:sp>
          <p:nvSpPr>
            <p:cNvPr id="22" name="Freeform 304"/>
            <p:cNvSpPr>
              <a:spLocks noEditPoints="1"/>
            </p:cNvSpPr>
            <p:nvPr/>
          </p:nvSpPr>
          <p:spPr bwMode="auto">
            <a:xfrm>
              <a:off x="3996241" y="4629326"/>
              <a:ext cx="2836318" cy="180975"/>
            </a:xfrm>
            <a:custGeom>
              <a:avLst/>
              <a:gdLst>
                <a:gd name="T0" fmla="*/ 329 w 391"/>
                <a:gd name="T1" fmla="*/ 15 h 48"/>
                <a:gd name="T2" fmla="*/ 332 w 391"/>
                <a:gd name="T3" fmla="*/ 16 h 48"/>
                <a:gd name="T4" fmla="*/ 344 w 391"/>
                <a:gd name="T5" fmla="*/ 16 h 48"/>
                <a:gd name="T6" fmla="*/ 354 w 391"/>
                <a:gd name="T7" fmla="*/ 14 h 48"/>
                <a:gd name="T8" fmla="*/ 368 w 391"/>
                <a:gd name="T9" fmla="*/ 13 h 48"/>
                <a:gd name="T10" fmla="*/ 340 w 391"/>
                <a:gd name="T11" fmla="*/ 11 h 48"/>
                <a:gd name="T12" fmla="*/ 336 w 391"/>
                <a:gd name="T13" fmla="*/ 8 h 48"/>
                <a:gd name="T14" fmla="*/ 334 w 391"/>
                <a:gd name="T15" fmla="*/ 7 h 48"/>
                <a:gd name="T16" fmla="*/ 318 w 391"/>
                <a:gd name="T17" fmla="*/ 5 h 48"/>
                <a:gd name="T18" fmla="*/ 259 w 391"/>
                <a:gd name="T19" fmla="*/ 3 h 48"/>
                <a:gd name="T20" fmla="*/ 253 w 391"/>
                <a:gd name="T21" fmla="*/ 2 h 48"/>
                <a:gd name="T22" fmla="*/ 242 w 391"/>
                <a:gd name="T23" fmla="*/ 2 h 48"/>
                <a:gd name="T24" fmla="*/ 31 w 391"/>
                <a:gd name="T25" fmla="*/ 16 h 48"/>
                <a:gd name="T26" fmla="*/ 13 w 391"/>
                <a:gd name="T27" fmla="*/ 43 h 48"/>
                <a:gd name="T28" fmla="*/ 138 w 391"/>
                <a:gd name="T29" fmla="*/ 42 h 48"/>
                <a:gd name="T30" fmla="*/ 156 w 391"/>
                <a:gd name="T31" fmla="*/ 41 h 48"/>
                <a:gd name="T32" fmla="*/ 211 w 391"/>
                <a:gd name="T33" fmla="*/ 35 h 48"/>
                <a:gd name="T34" fmla="*/ 291 w 391"/>
                <a:gd name="T35" fmla="*/ 30 h 48"/>
                <a:gd name="T36" fmla="*/ 300 w 391"/>
                <a:gd name="T37" fmla="*/ 28 h 48"/>
                <a:gd name="T38" fmla="*/ 322 w 391"/>
                <a:gd name="T39" fmla="*/ 26 h 48"/>
                <a:gd name="T40" fmla="*/ 391 w 391"/>
                <a:gd name="T41" fmla="*/ 17 h 48"/>
                <a:gd name="T42" fmla="*/ 269 w 391"/>
                <a:gd name="T43" fmla="*/ 12 h 48"/>
                <a:gd name="T44" fmla="*/ 266 w 391"/>
                <a:gd name="T45" fmla="*/ 10 h 48"/>
                <a:gd name="T46" fmla="*/ 276 w 391"/>
                <a:gd name="T47" fmla="*/ 12 h 48"/>
                <a:gd name="T48" fmla="*/ 277 w 391"/>
                <a:gd name="T49" fmla="*/ 12 h 48"/>
                <a:gd name="T50" fmla="*/ 288 w 391"/>
                <a:gd name="T51" fmla="*/ 13 h 48"/>
                <a:gd name="T52" fmla="*/ 292 w 391"/>
                <a:gd name="T53" fmla="*/ 18 h 48"/>
                <a:gd name="T54" fmla="*/ 290 w 391"/>
                <a:gd name="T55" fmla="*/ 17 h 48"/>
                <a:gd name="T56" fmla="*/ 292 w 391"/>
                <a:gd name="T57" fmla="*/ 18 h 48"/>
                <a:gd name="T58" fmla="*/ 294 w 391"/>
                <a:gd name="T59" fmla="*/ 12 h 48"/>
                <a:gd name="T60" fmla="*/ 332 w 391"/>
                <a:gd name="T61" fmla="*/ 11 h 48"/>
                <a:gd name="T62" fmla="*/ 327 w 391"/>
                <a:gd name="T63" fmla="*/ 11 h 48"/>
                <a:gd name="T64" fmla="*/ 322 w 391"/>
                <a:gd name="T65" fmla="*/ 9 h 48"/>
                <a:gd name="T66" fmla="*/ 325 w 391"/>
                <a:gd name="T67" fmla="*/ 6 h 48"/>
                <a:gd name="T68" fmla="*/ 325 w 391"/>
                <a:gd name="T69" fmla="*/ 6 h 48"/>
                <a:gd name="T70" fmla="*/ 317 w 391"/>
                <a:gd name="T71" fmla="*/ 12 h 48"/>
                <a:gd name="T72" fmla="*/ 316 w 391"/>
                <a:gd name="T73" fmla="*/ 5 h 48"/>
                <a:gd name="T74" fmla="*/ 316 w 391"/>
                <a:gd name="T75" fmla="*/ 6 h 48"/>
                <a:gd name="T76" fmla="*/ 316 w 391"/>
                <a:gd name="T77" fmla="*/ 6 h 48"/>
                <a:gd name="T78" fmla="*/ 303 w 391"/>
                <a:gd name="T79" fmla="*/ 18 h 48"/>
                <a:gd name="T80" fmla="*/ 301 w 391"/>
                <a:gd name="T81" fmla="*/ 13 h 48"/>
                <a:gd name="T82" fmla="*/ 304 w 391"/>
                <a:gd name="T83" fmla="*/ 12 h 48"/>
                <a:gd name="T84" fmla="*/ 307 w 391"/>
                <a:gd name="T85" fmla="*/ 5 h 48"/>
                <a:gd name="T86" fmla="*/ 307 w 391"/>
                <a:gd name="T87" fmla="*/ 18 h 48"/>
                <a:gd name="T88" fmla="*/ 313 w 391"/>
                <a:gd name="T89" fmla="*/ 17 h 48"/>
                <a:gd name="T90" fmla="*/ 313 w 391"/>
                <a:gd name="T91" fmla="*/ 12 h 48"/>
                <a:gd name="T92" fmla="*/ 315 w 391"/>
                <a:gd name="T93" fmla="*/ 11 h 48"/>
                <a:gd name="T94" fmla="*/ 316 w 391"/>
                <a:gd name="T95" fmla="*/ 1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1" h="48">
                  <a:moveTo>
                    <a:pt x="324" y="19"/>
                  </a:moveTo>
                  <a:cubicBezTo>
                    <a:pt x="320" y="17"/>
                    <a:pt x="320" y="17"/>
                    <a:pt x="320" y="17"/>
                  </a:cubicBezTo>
                  <a:cubicBezTo>
                    <a:pt x="323" y="15"/>
                    <a:pt x="326" y="18"/>
                    <a:pt x="329" y="15"/>
                  </a:cubicBezTo>
                  <a:cubicBezTo>
                    <a:pt x="329" y="16"/>
                    <a:pt x="330" y="17"/>
                    <a:pt x="331" y="16"/>
                  </a:cubicBezTo>
                  <a:cubicBezTo>
                    <a:pt x="330" y="16"/>
                    <a:pt x="331" y="15"/>
                    <a:pt x="331" y="15"/>
                  </a:cubicBezTo>
                  <a:cubicBezTo>
                    <a:pt x="332" y="16"/>
                    <a:pt x="332" y="16"/>
                    <a:pt x="332" y="16"/>
                  </a:cubicBezTo>
                  <a:cubicBezTo>
                    <a:pt x="333" y="16"/>
                    <a:pt x="335" y="17"/>
                    <a:pt x="336" y="15"/>
                  </a:cubicBezTo>
                  <a:cubicBezTo>
                    <a:pt x="338" y="16"/>
                    <a:pt x="343" y="17"/>
                    <a:pt x="342" y="14"/>
                  </a:cubicBezTo>
                  <a:cubicBezTo>
                    <a:pt x="344" y="16"/>
                    <a:pt x="344" y="16"/>
                    <a:pt x="344" y="16"/>
                  </a:cubicBezTo>
                  <a:cubicBezTo>
                    <a:pt x="344" y="15"/>
                    <a:pt x="344" y="15"/>
                    <a:pt x="344" y="14"/>
                  </a:cubicBezTo>
                  <a:cubicBezTo>
                    <a:pt x="347" y="14"/>
                    <a:pt x="351" y="18"/>
                    <a:pt x="352" y="13"/>
                  </a:cubicBezTo>
                  <a:cubicBezTo>
                    <a:pt x="353" y="13"/>
                    <a:pt x="354" y="14"/>
                    <a:pt x="354" y="14"/>
                  </a:cubicBezTo>
                  <a:cubicBezTo>
                    <a:pt x="356" y="15"/>
                    <a:pt x="363" y="17"/>
                    <a:pt x="362" y="13"/>
                  </a:cubicBezTo>
                  <a:cubicBezTo>
                    <a:pt x="365" y="14"/>
                    <a:pt x="365" y="14"/>
                    <a:pt x="365" y="14"/>
                  </a:cubicBezTo>
                  <a:cubicBezTo>
                    <a:pt x="364" y="13"/>
                    <a:pt x="367" y="13"/>
                    <a:pt x="368" y="13"/>
                  </a:cubicBezTo>
                  <a:cubicBezTo>
                    <a:pt x="339" y="13"/>
                    <a:pt x="339" y="13"/>
                    <a:pt x="339" y="13"/>
                  </a:cubicBezTo>
                  <a:cubicBezTo>
                    <a:pt x="338" y="12"/>
                    <a:pt x="338" y="12"/>
                    <a:pt x="338" y="12"/>
                  </a:cubicBezTo>
                  <a:cubicBezTo>
                    <a:pt x="339" y="11"/>
                    <a:pt x="340" y="11"/>
                    <a:pt x="340" y="11"/>
                  </a:cubicBezTo>
                  <a:cubicBezTo>
                    <a:pt x="339" y="10"/>
                    <a:pt x="336" y="11"/>
                    <a:pt x="335" y="9"/>
                  </a:cubicBezTo>
                  <a:cubicBezTo>
                    <a:pt x="339" y="8"/>
                    <a:pt x="345" y="8"/>
                    <a:pt x="350" y="8"/>
                  </a:cubicBezTo>
                  <a:cubicBezTo>
                    <a:pt x="336" y="8"/>
                    <a:pt x="336" y="8"/>
                    <a:pt x="336" y="8"/>
                  </a:cubicBezTo>
                  <a:cubicBezTo>
                    <a:pt x="336" y="5"/>
                    <a:pt x="340" y="7"/>
                    <a:pt x="341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3" y="8"/>
                    <a:pt x="332" y="7"/>
                    <a:pt x="332" y="8"/>
                  </a:cubicBezTo>
                  <a:cubicBezTo>
                    <a:pt x="331" y="8"/>
                    <a:pt x="330" y="7"/>
                    <a:pt x="330" y="6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24" y="4"/>
                    <a:pt x="333" y="4"/>
                    <a:pt x="341" y="4"/>
                  </a:cubicBezTo>
                  <a:cubicBezTo>
                    <a:pt x="316" y="4"/>
                    <a:pt x="286" y="2"/>
                    <a:pt x="259" y="3"/>
                  </a:cubicBezTo>
                  <a:cubicBezTo>
                    <a:pt x="258" y="2"/>
                    <a:pt x="258" y="2"/>
                    <a:pt x="258" y="2"/>
                  </a:cubicBezTo>
                  <a:cubicBezTo>
                    <a:pt x="257" y="3"/>
                    <a:pt x="254" y="3"/>
                    <a:pt x="253" y="3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1" y="4"/>
                    <a:pt x="245" y="0"/>
                    <a:pt x="244" y="3"/>
                  </a:cubicBezTo>
                  <a:cubicBezTo>
                    <a:pt x="243" y="3"/>
                    <a:pt x="242" y="4"/>
                    <a:pt x="241" y="3"/>
                  </a:cubicBezTo>
                  <a:cubicBezTo>
                    <a:pt x="242" y="2"/>
                    <a:pt x="242" y="2"/>
                    <a:pt x="242" y="2"/>
                  </a:cubicBezTo>
                  <a:cubicBezTo>
                    <a:pt x="230" y="2"/>
                    <a:pt x="214" y="3"/>
                    <a:pt x="201" y="3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20" y="18"/>
                    <a:pt x="8" y="19"/>
                    <a:pt x="0" y="27"/>
                  </a:cubicBezTo>
                  <a:cubicBezTo>
                    <a:pt x="0" y="32"/>
                    <a:pt x="3" y="35"/>
                    <a:pt x="6" y="38"/>
                  </a:cubicBezTo>
                  <a:cubicBezTo>
                    <a:pt x="8" y="40"/>
                    <a:pt x="11" y="41"/>
                    <a:pt x="13" y="43"/>
                  </a:cubicBezTo>
                  <a:cubicBezTo>
                    <a:pt x="15" y="37"/>
                    <a:pt x="19" y="47"/>
                    <a:pt x="20" y="42"/>
                  </a:cubicBezTo>
                  <a:cubicBezTo>
                    <a:pt x="23" y="46"/>
                    <a:pt x="27" y="45"/>
                    <a:pt x="30" y="48"/>
                  </a:cubicBezTo>
                  <a:cubicBezTo>
                    <a:pt x="67" y="47"/>
                    <a:pt x="105" y="46"/>
                    <a:pt x="138" y="42"/>
                  </a:cubicBezTo>
                  <a:cubicBezTo>
                    <a:pt x="140" y="41"/>
                    <a:pt x="142" y="43"/>
                    <a:pt x="144" y="41"/>
                  </a:cubicBezTo>
                  <a:cubicBezTo>
                    <a:pt x="147" y="40"/>
                    <a:pt x="152" y="42"/>
                    <a:pt x="155" y="40"/>
                  </a:cubicBezTo>
                  <a:cubicBezTo>
                    <a:pt x="156" y="39"/>
                    <a:pt x="156" y="40"/>
                    <a:pt x="156" y="41"/>
                  </a:cubicBezTo>
                  <a:cubicBezTo>
                    <a:pt x="161" y="40"/>
                    <a:pt x="165" y="38"/>
                    <a:pt x="169" y="39"/>
                  </a:cubicBezTo>
                  <a:cubicBezTo>
                    <a:pt x="171" y="38"/>
                    <a:pt x="174" y="40"/>
                    <a:pt x="176" y="38"/>
                  </a:cubicBezTo>
                  <a:cubicBezTo>
                    <a:pt x="187" y="40"/>
                    <a:pt x="200" y="34"/>
                    <a:pt x="211" y="35"/>
                  </a:cubicBezTo>
                  <a:cubicBezTo>
                    <a:pt x="211" y="34"/>
                    <a:pt x="213" y="35"/>
                    <a:pt x="214" y="35"/>
                  </a:cubicBezTo>
                  <a:cubicBezTo>
                    <a:pt x="227" y="33"/>
                    <a:pt x="240" y="32"/>
                    <a:pt x="253" y="32"/>
                  </a:cubicBezTo>
                  <a:cubicBezTo>
                    <a:pt x="265" y="30"/>
                    <a:pt x="278" y="30"/>
                    <a:pt x="291" y="30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5" y="29"/>
                    <a:pt x="295" y="29"/>
                    <a:pt x="295" y="29"/>
                  </a:cubicBezTo>
                  <a:cubicBezTo>
                    <a:pt x="297" y="29"/>
                    <a:pt x="299" y="30"/>
                    <a:pt x="300" y="28"/>
                  </a:cubicBezTo>
                  <a:cubicBezTo>
                    <a:pt x="300" y="28"/>
                    <a:pt x="300" y="29"/>
                    <a:pt x="300" y="29"/>
                  </a:cubicBezTo>
                  <a:cubicBezTo>
                    <a:pt x="304" y="28"/>
                    <a:pt x="307" y="29"/>
                    <a:pt x="311" y="29"/>
                  </a:cubicBezTo>
                  <a:cubicBezTo>
                    <a:pt x="314" y="25"/>
                    <a:pt x="320" y="31"/>
                    <a:pt x="322" y="26"/>
                  </a:cubicBezTo>
                  <a:cubicBezTo>
                    <a:pt x="323" y="27"/>
                    <a:pt x="323" y="27"/>
                    <a:pt x="323" y="27"/>
                  </a:cubicBezTo>
                  <a:cubicBezTo>
                    <a:pt x="336" y="27"/>
                    <a:pt x="346" y="23"/>
                    <a:pt x="359" y="23"/>
                  </a:cubicBezTo>
                  <a:cubicBezTo>
                    <a:pt x="370" y="23"/>
                    <a:pt x="382" y="19"/>
                    <a:pt x="391" y="17"/>
                  </a:cubicBezTo>
                  <a:cubicBezTo>
                    <a:pt x="369" y="17"/>
                    <a:pt x="343" y="18"/>
                    <a:pt x="324" y="19"/>
                  </a:cubicBezTo>
                  <a:close/>
                  <a:moveTo>
                    <a:pt x="266" y="10"/>
                  </a:moveTo>
                  <a:cubicBezTo>
                    <a:pt x="268" y="10"/>
                    <a:pt x="268" y="13"/>
                    <a:pt x="269" y="12"/>
                  </a:cubicBezTo>
                  <a:cubicBezTo>
                    <a:pt x="270" y="12"/>
                    <a:pt x="270" y="12"/>
                    <a:pt x="270" y="12"/>
                  </a:cubicBezTo>
                  <a:cubicBezTo>
                    <a:pt x="270" y="12"/>
                    <a:pt x="270" y="12"/>
                    <a:pt x="269" y="12"/>
                  </a:cubicBezTo>
                  <a:cubicBezTo>
                    <a:pt x="268" y="14"/>
                    <a:pt x="266" y="12"/>
                    <a:pt x="266" y="10"/>
                  </a:cubicBezTo>
                  <a:close/>
                  <a:moveTo>
                    <a:pt x="274" y="12"/>
                  </a:moveTo>
                  <a:cubicBezTo>
                    <a:pt x="274" y="10"/>
                    <a:pt x="274" y="10"/>
                    <a:pt x="274" y="10"/>
                  </a:cubicBezTo>
                  <a:cubicBezTo>
                    <a:pt x="275" y="10"/>
                    <a:pt x="275" y="12"/>
                    <a:pt x="276" y="12"/>
                  </a:cubicBezTo>
                  <a:lnTo>
                    <a:pt x="274" y="12"/>
                  </a:lnTo>
                  <a:close/>
                  <a:moveTo>
                    <a:pt x="280" y="12"/>
                  </a:moveTo>
                  <a:cubicBezTo>
                    <a:pt x="277" y="12"/>
                    <a:pt x="277" y="12"/>
                    <a:pt x="277" y="12"/>
                  </a:cubicBezTo>
                  <a:cubicBezTo>
                    <a:pt x="280" y="11"/>
                    <a:pt x="280" y="11"/>
                    <a:pt x="280" y="11"/>
                  </a:cubicBezTo>
                  <a:lnTo>
                    <a:pt x="280" y="12"/>
                  </a:lnTo>
                  <a:close/>
                  <a:moveTo>
                    <a:pt x="288" y="13"/>
                  </a:moveTo>
                  <a:cubicBezTo>
                    <a:pt x="287" y="12"/>
                    <a:pt x="287" y="12"/>
                    <a:pt x="287" y="12"/>
                  </a:cubicBezTo>
                  <a:cubicBezTo>
                    <a:pt x="288" y="13"/>
                    <a:pt x="288" y="13"/>
                    <a:pt x="288" y="13"/>
                  </a:cubicBezTo>
                  <a:close/>
                  <a:moveTo>
                    <a:pt x="292" y="18"/>
                  </a:moveTo>
                  <a:cubicBezTo>
                    <a:pt x="291" y="18"/>
                    <a:pt x="291" y="17"/>
                    <a:pt x="290" y="17"/>
                  </a:cubicBezTo>
                  <a:cubicBezTo>
                    <a:pt x="289" y="17"/>
                    <a:pt x="289" y="18"/>
                    <a:pt x="289" y="18"/>
                  </a:cubicBezTo>
                  <a:cubicBezTo>
                    <a:pt x="289" y="18"/>
                    <a:pt x="289" y="17"/>
                    <a:pt x="290" y="17"/>
                  </a:cubicBezTo>
                  <a:cubicBezTo>
                    <a:pt x="291" y="17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lose/>
                  <a:moveTo>
                    <a:pt x="294" y="13"/>
                  </a:moveTo>
                  <a:cubicBezTo>
                    <a:pt x="293" y="11"/>
                    <a:pt x="293" y="11"/>
                    <a:pt x="293" y="11"/>
                  </a:cubicBezTo>
                  <a:cubicBezTo>
                    <a:pt x="294" y="12"/>
                    <a:pt x="294" y="12"/>
                    <a:pt x="294" y="12"/>
                  </a:cubicBezTo>
                  <a:lnTo>
                    <a:pt x="294" y="13"/>
                  </a:lnTo>
                  <a:close/>
                  <a:moveTo>
                    <a:pt x="334" y="9"/>
                  </a:moveTo>
                  <a:cubicBezTo>
                    <a:pt x="334" y="12"/>
                    <a:pt x="333" y="9"/>
                    <a:pt x="332" y="11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27" y="12"/>
                    <a:pt x="327" y="12"/>
                    <a:pt x="327" y="12"/>
                  </a:cubicBezTo>
                  <a:cubicBezTo>
                    <a:pt x="327" y="12"/>
                    <a:pt x="328" y="12"/>
                    <a:pt x="327" y="11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5" y="13"/>
                    <a:pt x="325" y="13"/>
                    <a:pt x="325" y="13"/>
                  </a:cubicBezTo>
                  <a:cubicBezTo>
                    <a:pt x="322" y="9"/>
                    <a:pt x="322" y="9"/>
                    <a:pt x="322" y="9"/>
                  </a:cubicBezTo>
                  <a:cubicBezTo>
                    <a:pt x="322" y="10"/>
                    <a:pt x="321" y="10"/>
                    <a:pt x="321" y="10"/>
                  </a:cubicBezTo>
                  <a:cubicBezTo>
                    <a:pt x="325" y="7"/>
                    <a:pt x="330" y="10"/>
                    <a:pt x="334" y="9"/>
                  </a:cubicBezTo>
                  <a:close/>
                  <a:moveTo>
                    <a:pt x="325" y="6"/>
                  </a:moveTo>
                  <a:cubicBezTo>
                    <a:pt x="329" y="7"/>
                    <a:pt x="329" y="7"/>
                    <a:pt x="329" y="7"/>
                  </a:cubicBezTo>
                  <a:cubicBezTo>
                    <a:pt x="323" y="7"/>
                    <a:pt x="323" y="7"/>
                    <a:pt x="323" y="7"/>
                  </a:cubicBezTo>
                  <a:lnTo>
                    <a:pt x="325" y="6"/>
                  </a:lnTo>
                  <a:close/>
                  <a:moveTo>
                    <a:pt x="319" y="12"/>
                  </a:moveTo>
                  <a:cubicBezTo>
                    <a:pt x="322" y="12"/>
                    <a:pt x="322" y="12"/>
                    <a:pt x="322" y="12"/>
                  </a:cubicBezTo>
                  <a:cubicBezTo>
                    <a:pt x="317" y="12"/>
                    <a:pt x="317" y="12"/>
                    <a:pt x="317" y="12"/>
                  </a:cubicBezTo>
                  <a:lnTo>
                    <a:pt x="319" y="12"/>
                  </a:lnTo>
                  <a:close/>
                  <a:moveTo>
                    <a:pt x="315" y="5"/>
                  </a:moveTo>
                  <a:cubicBezTo>
                    <a:pt x="316" y="5"/>
                    <a:pt x="316" y="5"/>
                    <a:pt x="316" y="5"/>
                  </a:cubicBezTo>
                  <a:cubicBezTo>
                    <a:pt x="313" y="5"/>
                    <a:pt x="313" y="5"/>
                    <a:pt x="313" y="5"/>
                  </a:cubicBezTo>
                  <a:lnTo>
                    <a:pt x="315" y="5"/>
                  </a:lnTo>
                  <a:close/>
                  <a:moveTo>
                    <a:pt x="316" y="6"/>
                  </a:moveTo>
                  <a:cubicBezTo>
                    <a:pt x="316" y="7"/>
                    <a:pt x="316" y="7"/>
                    <a:pt x="316" y="7"/>
                  </a:cubicBezTo>
                  <a:cubicBezTo>
                    <a:pt x="313" y="7"/>
                    <a:pt x="313" y="7"/>
                    <a:pt x="313" y="7"/>
                  </a:cubicBezTo>
                  <a:lnTo>
                    <a:pt x="316" y="6"/>
                  </a:lnTo>
                  <a:close/>
                  <a:moveTo>
                    <a:pt x="301" y="18"/>
                  </a:moveTo>
                  <a:cubicBezTo>
                    <a:pt x="302" y="17"/>
                    <a:pt x="302" y="17"/>
                    <a:pt x="302" y="17"/>
                  </a:cubicBezTo>
                  <a:cubicBezTo>
                    <a:pt x="303" y="18"/>
                    <a:pt x="303" y="18"/>
                    <a:pt x="303" y="18"/>
                  </a:cubicBezTo>
                  <a:lnTo>
                    <a:pt x="301" y="18"/>
                  </a:lnTo>
                  <a:close/>
                  <a:moveTo>
                    <a:pt x="304" y="12"/>
                  </a:moveTo>
                  <a:cubicBezTo>
                    <a:pt x="301" y="13"/>
                    <a:pt x="301" y="13"/>
                    <a:pt x="301" y="13"/>
                  </a:cubicBezTo>
                  <a:cubicBezTo>
                    <a:pt x="300" y="11"/>
                    <a:pt x="302" y="8"/>
                    <a:pt x="304" y="10"/>
                  </a:cubicBezTo>
                  <a:cubicBezTo>
                    <a:pt x="303" y="12"/>
                    <a:pt x="301" y="8"/>
                    <a:pt x="301" y="11"/>
                  </a:cubicBezTo>
                  <a:cubicBezTo>
                    <a:pt x="302" y="13"/>
                    <a:pt x="303" y="12"/>
                    <a:pt x="304" y="12"/>
                  </a:cubicBezTo>
                  <a:close/>
                  <a:moveTo>
                    <a:pt x="303" y="4"/>
                  </a:moveTo>
                  <a:cubicBezTo>
                    <a:pt x="304" y="5"/>
                    <a:pt x="305" y="5"/>
                    <a:pt x="306" y="5"/>
                  </a:cubicBezTo>
                  <a:cubicBezTo>
                    <a:pt x="306" y="4"/>
                    <a:pt x="307" y="4"/>
                    <a:pt x="307" y="5"/>
                  </a:cubicBezTo>
                  <a:cubicBezTo>
                    <a:pt x="307" y="5"/>
                    <a:pt x="306" y="5"/>
                    <a:pt x="306" y="5"/>
                  </a:cubicBezTo>
                  <a:cubicBezTo>
                    <a:pt x="305" y="5"/>
                    <a:pt x="304" y="6"/>
                    <a:pt x="303" y="4"/>
                  </a:cubicBezTo>
                  <a:close/>
                  <a:moveTo>
                    <a:pt x="307" y="18"/>
                  </a:moveTo>
                  <a:cubicBezTo>
                    <a:pt x="307" y="18"/>
                    <a:pt x="307" y="17"/>
                    <a:pt x="306" y="17"/>
                  </a:cubicBezTo>
                  <a:cubicBezTo>
                    <a:pt x="307" y="17"/>
                    <a:pt x="307" y="17"/>
                    <a:pt x="307" y="18"/>
                  </a:cubicBezTo>
                  <a:cubicBezTo>
                    <a:pt x="310" y="18"/>
                    <a:pt x="311" y="16"/>
                    <a:pt x="313" y="17"/>
                  </a:cubicBezTo>
                  <a:cubicBezTo>
                    <a:pt x="312" y="20"/>
                    <a:pt x="309" y="18"/>
                    <a:pt x="307" y="18"/>
                  </a:cubicBezTo>
                  <a:close/>
                  <a:moveTo>
                    <a:pt x="315" y="11"/>
                  </a:moveTo>
                  <a:cubicBezTo>
                    <a:pt x="314" y="11"/>
                    <a:pt x="314" y="11"/>
                    <a:pt x="313" y="12"/>
                  </a:cubicBezTo>
                  <a:cubicBezTo>
                    <a:pt x="313" y="9"/>
                    <a:pt x="313" y="9"/>
                    <a:pt x="313" y="9"/>
                  </a:cubicBezTo>
                  <a:cubicBezTo>
                    <a:pt x="314" y="9"/>
                    <a:pt x="314" y="10"/>
                    <a:pt x="315" y="9"/>
                  </a:cubicBezTo>
                  <a:lnTo>
                    <a:pt x="315" y="11"/>
                  </a:lnTo>
                  <a:close/>
                  <a:moveTo>
                    <a:pt x="316" y="17"/>
                  </a:moveTo>
                  <a:cubicBezTo>
                    <a:pt x="317" y="17"/>
                    <a:pt x="318" y="17"/>
                    <a:pt x="319" y="17"/>
                  </a:cubicBezTo>
                  <a:lnTo>
                    <a:pt x="316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732963" y="4474242"/>
            <a:ext cx="3753135" cy="639154"/>
            <a:chOff x="5371789" y="5275906"/>
            <a:chExt cx="3753135" cy="639154"/>
          </a:xfrm>
        </p:grpSpPr>
        <p:sp>
          <p:nvSpPr>
            <p:cNvPr id="24" name="文本框 23"/>
            <p:cNvSpPr txBox="1"/>
            <p:nvPr/>
          </p:nvSpPr>
          <p:spPr>
            <a:xfrm>
              <a:off x="5371789" y="5275906"/>
              <a:ext cx="37531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旋转矢量法</a:t>
              </a:r>
            </a:p>
          </p:txBody>
        </p:sp>
        <p:sp>
          <p:nvSpPr>
            <p:cNvPr id="25" name="Freeform 304"/>
            <p:cNvSpPr>
              <a:spLocks noEditPoints="1"/>
            </p:cNvSpPr>
            <p:nvPr/>
          </p:nvSpPr>
          <p:spPr bwMode="auto">
            <a:xfrm>
              <a:off x="5537506" y="5734085"/>
              <a:ext cx="2836318" cy="180975"/>
            </a:xfrm>
            <a:custGeom>
              <a:avLst/>
              <a:gdLst>
                <a:gd name="T0" fmla="*/ 329 w 391"/>
                <a:gd name="T1" fmla="*/ 15 h 48"/>
                <a:gd name="T2" fmla="*/ 332 w 391"/>
                <a:gd name="T3" fmla="*/ 16 h 48"/>
                <a:gd name="T4" fmla="*/ 344 w 391"/>
                <a:gd name="T5" fmla="*/ 16 h 48"/>
                <a:gd name="T6" fmla="*/ 354 w 391"/>
                <a:gd name="T7" fmla="*/ 14 h 48"/>
                <a:gd name="T8" fmla="*/ 368 w 391"/>
                <a:gd name="T9" fmla="*/ 13 h 48"/>
                <a:gd name="T10" fmla="*/ 340 w 391"/>
                <a:gd name="T11" fmla="*/ 11 h 48"/>
                <a:gd name="T12" fmla="*/ 336 w 391"/>
                <a:gd name="T13" fmla="*/ 8 h 48"/>
                <a:gd name="T14" fmla="*/ 334 w 391"/>
                <a:gd name="T15" fmla="*/ 7 h 48"/>
                <a:gd name="T16" fmla="*/ 318 w 391"/>
                <a:gd name="T17" fmla="*/ 5 h 48"/>
                <a:gd name="T18" fmla="*/ 259 w 391"/>
                <a:gd name="T19" fmla="*/ 3 h 48"/>
                <a:gd name="T20" fmla="*/ 253 w 391"/>
                <a:gd name="T21" fmla="*/ 2 h 48"/>
                <a:gd name="T22" fmla="*/ 242 w 391"/>
                <a:gd name="T23" fmla="*/ 2 h 48"/>
                <a:gd name="T24" fmla="*/ 31 w 391"/>
                <a:gd name="T25" fmla="*/ 16 h 48"/>
                <a:gd name="T26" fmla="*/ 13 w 391"/>
                <a:gd name="T27" fmla="*/ 43 h 48"/>
                <a:gd name="T28" fmla="*/ 138 w 391"/>
                <a:gd name="T29" fmla="*/ 42 h 48"/>
                <a:gd name="T30" fmla="*/ 156 w 391"/>
                <a:gd name="T31" fmla="*/ 41 h 48"/>
                <a:gd name="T32" fmla="*/ 211 w 391"/>
                <a:gd name="T33" fmla="*/ 35 h 48"/>
                <a:gd name="T34" fmla="*/ 291 w 391"/>
                <a:gd name="T35" fmla="*/ 30 h 48"/>
                <a:gd name="T36" fmla="*/ 300 w 391"/>
                <a:gd name="T37" fmla="*/ 28 h 48"/>
                <a:gd name="T38" fmla="*/ 322 w 391"/>
                <a:gd name="T39" fmla="*/ 26 h 48"/>
                <a:gd name="T40" fmla="*/ 391 w 391"/>
                <a:gd name="T41" fmla="*/ 17 h 48"/>
                <a:gd name="T42" fmla="*/ 269 w 391"/>
                <a:gd name="T43" fmla="*/ 12 h 48"/>
                <a:gd name="T44" fmla="*/ 266 w 391"/>
                <a:gd name="T45" fmla="*/ 10 h 48"/>
                <a:gd name="T46" fmla="*/ 276 w 391"/>
                <a:gd name="T47" fmla="*/ 12 h 48"/>
                <a:gd name="T48" fmla="*/ 277 w 391"/>
                <a:gd name="T49" fmla="*/ 12 h 48"/>
                <a:gd name="T50" fmla="*/ 288 w 391"/>
                <a:gd name="T51" fmla="*/ 13 h 48"/>
                <a:gd name="T52" fmla="*/ 292 w 391"/>
                <a:gd name="T53" fmla="*/ 18 h 48"/>
                <a:gd name="T54" fmla="*/ 290 w 391"/>
                <a:gd name="T55" fmla="*/ 17 h 48"/>
                <a:gd name="T56" fmla="*/ 292 w 391"/>
                <a:gd name="T57" fmla="*/ 18 h 48"/>
                <a:gd name="T58" fmla="*/ 294 w 391"/>
                <a:gd name="T59" fmla="*/ 12 h 48"/>
                <a:gd name="T60" fmla="*/ 332 w 391"/>
                <a:gd name="T61" fmla="*/ 11 h 48"/>
                <a:gd name="T62" fmla="*/ 327 w 391"/>
                <a:gd name="T63" fmla="*/ 11 h 48"/>
                <a:gd name="T64" fmla="*/ 322 w 391"/>
                <a:gd name="T65" fmla="*/ 9 h 48"/>
                <a:gd name="T66" fmla="*/ 325 w 391"/>
                <a:gd name="T67" fmla="*/ 6 h 48"/>
                <a:gd name="T68" fmla="*/ 325 w 391"/>
                <a:gd name="T69" fmla="*/ 6 h 48"/>
                <a:gd name="T70" fmla="*/ 317 w 391"/>
                <a:gd name="T71" fmla="*/ 12 h 48"/>
                <a:gd name="T72" fmla="*/ 316 w 391"/>
                <a:gd name="T73" fmla="*/ 5 h 48"/>
                <a:gd name="T74" fmla="*/ 316 w 391"/>
                <a:gd name="T75" fmla="*/ 6 h 48"/>
                <a:gd name="T76" fmla="*/ 316 w 391"/>
                <a:gd name="T77" fmla="*/ 6 h 48"/>
                <a:gd name="T78" fmla="*/ 303 w 391"/>
                <a:gd name="T79" fmla="*/ 18 h 48"/>
                <a:gd name="T80" fmla="*/ 301 w 391"/>
                <a:gd name="T81" fmla="*/ 13 h 48"/>
                <a:gd name="T82" fmla="*/ 304 w 391"/>
                <a:gd name="T83" fmla="*/ 12 h 48"/>
                <a:gd name="T84" fmla="*/ 307 w 391"/>
                <a:gd name="T85" fmla="*/ 5 h 48"/>
                <a:gd name="T86" fmla="*/ 307 w 391"/>
                <a:gd name="T87" fmla="*/ 18 h 48"/>
                <a:gd name="T88" fmla="*/ 313 w 391"/>
                <a:gd name="T89" fmla="*/ 17 h 48"/>
                <a:gd name="T90" fmla="*/ 313 w 391"/>
                <a:gd name="T91" fmla="*/ 12 h 48"/>
                <a:gd name="T92" fmla="*/ 315 w 391"/>
                <a:gd name="T93" fmla="*/ 11 h 48"/>
                <a:gd name="T94" fmla="*/ 316 w 391"/>
                <a:gd name="T95" fmla="*/ 1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1" h="48">
                  <a:moveTo>
                    <a:pt x="324" y="19"/>
                  </a:moveTo>
                  <a:cubicBezTo>
                    <a:pt x="320" y="17"/>
                    <a:pt x="320" y="17"/>
                    <a:pt x="320" y="17"/>
                  </a:cubicBezTo>
                  <a:cubicBezTo>
                    <a:pt x="323" y="15"/>
                    <a:pt x="326" y="18"/>
                    <a:pt x="329" y="15"/>
                  </a:cubicBezTo>
                  <a:cubicBezTo>
                    <a:pt x="329" y="16"/>
                    <a:pt x="330" y="17"/>
                    <a:pt x="331" y="16"/>
                  </a:cubicBezTo>
                  <a:cubicBezTo>
                    <a:pt x="330" y="16"/>
                    <a:pt x="331" y="15"/>
                    <a:pt x="331" y="15"/>
                  </a:cubicBezTo>
                  <a:cubicBezTo>
                    <a:pt x="332" y="16"/>
                    <a:pt x="332" y="16"/>
                    <a:pt x="332" y="16"/>
                  </a:cubicBezTo>
                  <a:cubicBezTo>
                    <a:pt x="333" y="16"/>
                    <a:pt x="335" y="17"/>
                    <a:pt x="336" y="15"/>
                  </a:cubicBezTo>
                  <a:cubicBezTo>
                    <a:pt x="338" y="16"/>
                    <a:pt x="343" y="17"/>
                    <a:pt x="342" y="14"/>
                  </a:cubicBezTo>
                  <a:cubicBezTo>
                    <a:pt x="344" y="16"/>
                    <a:pt x="344" y="16"/>
                    <a:pt x="344" y="16"/>
                  </a:cubicBezTo>
                  <a:cubicBezTo>
                    <a:pt x="344" y="15"/>
                    <a:pt x="344" y="15"/>
                    <a:pt x="344" y="14"/>
                  </a:cubicBezTo>
                  <a:cubicBezTo>
                    <a:pt x="347" y="14"/>
                    <a:pt x="351" y="18"/>
                    <a:pt x="352" y="13"/>
                  </a:cubicBezTo>
                  <a:cubicBezTo>
                    <a:pt x="353" y="13"/>
                    <a:pt x="354" y="14"/>
                    <a:pt x="354" y="14"/>
                  </a:cubicBezTo>
                  <a:cubicBezTo>
                    <a:pt x="356" y="15"/>
                    <a:pt x="363" y="17"/>
                    <a:pt x="362" y="13"/>
                  </a:cubicBezTo>
                  <a:cubicBezTo>
                    <a:pt x="365" y="14"/>
                    <a:pt x="365" y="14"/>
                    <a:pt x="365" y="14"/>
                  </a:cubicBezTo>
                  <a:cubicBezTo>
                    <a:pt x="364" y="13"/>
                    <a:pt x="367" y="13"/>
                    <a:pt x="368" y="13"/>
                  </a:cubicBezTo>
                  <a:cubicBezTo>
                    <a:pt x="339" y="13"/>
                    <a:pt x="339" y="13"/>
                    <a:pt x="339" y="13"/>
                  </a:cubicBezTo>
                  <a:cubicBezTo>
                    <a:pt x="338" y="12"/>
                    <a:pt x="338" y="12"/>
                    <a:pt x="338" y="12"/>
                  </a:cubicBezTo>
                  <a:cubicBezTo>
                    <a:pt x="339" y="11"/>
                    <a:pt x="340" y="11"/>
                    <a:pt x="340" y="11"/>
                  </a:cubicBezTo>
                  <a:cubicBezTo>
                    <a:pt x="339" y="10"/>
                    <a:pt x="336" y="11"/>
                    <a:pt x="335" y="9"/>
                  </a:cubicBezTo>
                  <a:cubicBezTo>
                    <a:pt x="339" y="8"/>
                    <a:pt x="345" y="8"/>
                    <a:pt x="350" y="8"/>
                  </a:cubicBezTo>
                  <a:cubicBezTo>
                    <a:pt x="336" y="8"/>
                    <a:pt x="336" y="8"/>
                    <a:pt x="336" y="8"/>
                  </a:cubicBezTo>
                  <a:cubicBezTo>
                    <a:pt x="336" y="5"/>
                    <a:pt x="340" y="7"/>
                    <a:pt x="341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3" y="8"/>
                    <a:pt x="332" y="7"/>
                    <a:pt x="332" y="8"/>
                  </a:cubicBezTo>
                  <a:cubicBezTo>
                    <a:pt x="331" y="8"/>
                    <a:pt x="330" y="7"/>
                    <a:pt x="330" y="6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24" y="4"/>
                    <a:pt x="333" y="4"/>
                    <a:pt x="341" y="4"/>
                  </a:cubicBezTo>
                  <a:cubicBezTo>
                    <a:pt x="316" y="4"/>
                    <a:pt x="286" y="2"/>
                    <a:pt x="259" y="3"/>
                  </a:cubicBezTo>
                  <a:cubicBezTo>
                    <a:pt x="258" y="2"/>
                    <a:pt x="258" y="2"/>
                    <a:pt x="258" y="2"/>
                  </a:cubicBezTo>
                  <a:cubicBezTo>
                    <a:pt x="257" y="3"/>
                    <a:pt x="254" y="3"/>
                    <a:pt x="253" y="3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1" y="4"/>
                    <a:pt x="245" y="0"/>
                    <a:pt x="244" y="3"/>
                  </a:cubicBezTo>
                  <a:cubicBezTo>
                    <a:pt x="243" y="3"/>
                    <a:pt x="242" y="4"/>
                    <a:pt x="241" y="3"/>
                  </a:cubicBezTo>
                  <a:cubicBezTo>
                    <a:pt x="242" y="2"/>
                    <a:pt x="242" y="2"/>
                    <a:pt x="242" y="2"/>
                  </a:cubicBezTo>
                  <a:cubicBezTo>
                    <a:pt x="230" y="2"/>
                    <a:pt x="214" y="3"/>
                    <a:pt x="201" y="3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20" y="18"/>
                    <a:pt x="8" y="19"/>
                    <a:pt x="0" y="27"/>
                  </a:cubicBezTo>
                  <a:cubicBezTo>
                    <a:pt x="0" y="32"/>
                    <a:pt x="3" y="35"/>
                    <a:pt x="6" y="38"/>
                  </a:cubicBezTo>
                  <a:cubicBezTo>
                    <a:pt x="8" y="40"/>
                    <a:pt x="11" y="41"/>
                    <a:pt x="13" y="43"/>
                  </a:cubicBezTo>
                  <a:cubicBezTo>
                    <a:pt x="15" y="37"/>
                    <a:pt x="19" y="47"/>
                    <a:pt x="20" y="42"/>
                  </a:cubicBezTo>
                  <a:cubicBezTo>
                    <a:pt x="23" y="46"/>
                    <a:pt x="27" y="45"/>
                    <a:pt x="30" y="48"/>
                  </a:cubicBezTo>
                  <a:cubicBezTo>
                    <a:pt x="67" y="47"/>
                    <a:pt x="105" y="46"/>
                    <a:pt x="138" y="42"/>
                  </a:cubicBezTo>
                  <a:cubicBezTo>
                    <a:pt x="140" y="41"/>
                    <a:pt x="142" y="43"/>
                    <a:pt x="144" y="41"/>
                  </a:cubicBezTo>
                  <a:cubicBezTo>
                    <a:pt x="147" y="40"/>
                    <a:pt x="152" y="42"/>
                    <a:pt x="155" y="40"/>
                  </a:cubicBezTo>
                  <a:cubicBezTo>
                    <a:pt x="156" y="39"/>
                    <a:pt x="156" y="40"/>
                    <a:pt x="156" y="41"/>
                  </a:cubicBezTo>
                  <a:cubicBezTo>
                    <a:pt x="161" y="40"/>
                    <a:pt x="165" y="38"/>
                    <a:pt x="169" y="39"/>
                  </a:cubicBezTo>
                  <a:cubicBezTo>
                    <a:pt x="171" y="38"/>
                    <a:pt x="174" y="40"/>
                    <a:pt x="176" y="38"/>
                  </a:cubicBezTo>
                  <a:cubicBezTo>
                    <a:pt x="187" y="40"/>
                    <a:pt x="200" y="34"/>
                    <a:pt x="211" y="35"/>
                  </a:cubicBezTo>
                  <a:cubicBezTo>
                    <a:pt x="211" y="34"/>
                    <a:pt x="213" y="35"/>
                    <a:pt x="214" y="35"/>
                  </a:cubicBezTo>
                  <a:cubicBezTo>
                    <a:pt x="227" y="33"/>
                    <a:pt x="240" y="32"/>
                    <a:pt x="253" y="32"/>
                  </a:cubicBezTo>
                  <a:cubicBezTo>
                    <a:pt x="265" y="30"/>
                    <a:pt x="278" y="30"/>
                    <a:pt x="291" y="30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5" y="29"/>
                    <a:pt x="295" y="29"/>
                    <a:pt x="295" y="29"/>
                  </a:cubicBezTo>
                  <a:cubicBezTo>
                    <a:pt x="297" y="29"/>
                    <a:pt x="299" y="30"/>
                    <a:pt x="300" y="28"/>
                  </a:cubicBezTo>
                  <a:cubicBezTo>
                    <a:pt x="300" y="28"/>
                    <a:pt x="300" y="29"/>
                    <a:pt x="300" y="29"/>
                  </a:cubicBezTo>
                  <a:cubicBezTo>
                    <a:pt x="304" y="28"/>
                    <a:pt x="307" y="29"/>
                    <a:pt x="311" y="29"/>
                  </a:cubicBezTo>
                  <a:cubicBezTo>
                    <a:pt x="314" y="25"/>
                    <a:pt x="320" y="31"/>
                    <a:pt x="322" y="26"/>
                  </a:cubicBezTo>
                  <a:cubicBezTo>
                    <a:pt x="323" y="27"/>
                    <a:pt x="323" y="27"/>
                    <a:pt x="323" y="27"/>
                  </a:cubicBezTo>
                  <a:cubicBezTo>
                    <a:pt x="336" y="27"/>
                    <a:pt x="346" y="23"/>
                    <a:pt x="359" y="23"/>
                  </a:cubicBezTo>
                  <a:cubicBezTo>
                    <a:pt x="370" y="23"/>
                    <a:pt x="382" y="19"/>
                    <a:pt x="391" y="17"/>
                  </a:cubicBezTo>
                  <a:cubicBezTo>
                    <a:pt x="369" y="17"/>
                    <a:pt x="343" y="18"/>
                    <a:pt x="324" y="19"/>
                  </a:cubicBezTo>
                  <a:close/>
                  <a:moveTo>
                    <a:pt x="266" y="10"/>
                  </a:moveTo>
                  <a:cubicBezTo>
                    <a:pt x="268" y="10"/>
                    <a:pt x="268" y="13"/>
                    <a:pt x="269" y="12"/>
                  </a:cubicBezTo>
                  <a:cubicBezTo>
                    <a:pt x="270" y="12"/>
                    <a:pt x="270" y="12"/>
                    <a:pt x="270" y="12"/>
                  </a:cubicBezTo>
                  <a:cubicBezTo>
                    <a:pt x="270" y="12"/>
                    <a:pt x="270" y="12"/>
                    <a:pt x="269" y="12"/>
                  </a:cubicBezTo>
                  <a:cubicBezTo>
                    <a:pt x="268" y="14"/>
                    <a:pt x="266" y="12"/>
                    <a:pt x="266" y="10"/>
                  </a:cubicBezTo>
                  <a:close/>
                  <a:moveTo>
                    <a:pt x="274" y="12"/>
                  </a:moveTo>
                  <a:cubicBezTo>
                    <a:pt x="274" y="10"/>
                    <a:pt x="274" y="10"/>
                    <a:pt x="274" y="10"/>
                  </a:cubicBezTo>
                  <a:cubicBezTo>
                    <a:pt x="275" y="10"/>
                    <a:pt x="275" y="12"/>
                    <a:pt x="276" y="12"/>
                  </a:cubicBezTo>
                  <a:lnTo>
                    <a:pt x="274" y="12"/>
                  </a:lnTo>
                  <a:close/>
                  <a:moveTo>
                    <a:pt x="280" y="12"/>
                  </a:moveTo>
                  <a:cubicBezTo>
                    <a:pt x="277" y="12"/>
                    <a:pt x="277" y="12"/>
                    <a:pt x="277" y="12"/>
                  </a:cubicBezTo>
                  <a:cubicBezTo>
                    <a:pt x="280" y="11"/>
                    <a:pt x="280" y="11"/>
                    <a:pt x="280" y="11"/>
                  </a:cubicBezTo>
                  <a:lnTo>
                    <a:pt x="280" y="12"/>
                  </a:lnTo>
                  <a:close/>
                  <a:moveTo>
                    <a:pt x="288" y="13"/>
                  </a:moveTo>
                  <a:cubicBezTo>
                    <a:pt x="287" y="12"/>
                    <a:pt x="287" y="12"/>
                    <a:pt x="287" y="12"/>
                  </a:cubicBezTo>
                  <a:cubicBezTo>
                    <a:pt x="288" y="13"/>
                    <a:pt x="288" y="13"/>
                    <a:pt x="288" y="13"/>
                  </a:cubicBezTo>
                  <a:close/>
                  <a:moveTo>
                    <a:pt x="292" y="18"/>
                  </a:moveTo>
                  <a:cubicBezTo>
                    <a:pt x="291" y="18"/>
                    <a:pt x="291" y="17"/>
                    <a:pt x="290" y="17"/>
                  </a:cubicBezTo>
                  <a:cubicBezTo>
                    <a:pt x="289" y="17"/>
                    <a:pt x="289" y="18"/>
                    <a:pt x="289" y="18"/>
                  </a:cubicBezTo>
                  <a:cubicBezTo>
                    <a:pt x="289" y="18"/>
                    <a:pt x="289" y="17"/>
                    <a:pt x="290" y="17"/>
                  </a:cubicBezTo>
                  <a:cubicBezTo>
                    <a:pt x="291" y="17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lose/>
                  <a:moveTo>
                    <a:pt x="294" y="13"/>
                  </a:moveTo>
                  <a:cubicBezTo>
                    <a:pt x="293" y="11"/>
                    <a:pt x="293" y="11"/>
                    <a:pt x="293" y="11"/>
                  </a:cubicBezTo>
                  <a:cubicBezTo>
                    <a:pt x="294" y="12"/>
                    <a:pt x="294" y="12"/>
                    <a:pt x="294" y="12"/>
                  </a:cubicBezTo>
                  <a:lnTo>
                    <a:pt x="294" y="13"/>
                  </a:lnTo>
                  <a:close/>
                  <a:moveTo>
                    <a:pt x="334" y="9"/>
                  </a:moveTo>
                  <a:cubicBezTo>
                    <a:pt x="334" y="12"/>
                    <a:pt x="333" y="9"/>
                    <a:pt x="332" y="11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27" y="12"/>
                    <a:pt x="327" y="12"/>
                    <a:pt x="327" y="12"/>
                  </a:cubicBezTo>
                  <a:cubicBezTo>
                    <a:pt x="327" y="12"/>
                    <a:pt x="328" y="12"/>
                    <a:pt x="327" y="11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5" y="13"/>
                    <a:pt x="325" y="13"/>
                    <a:pt x="325" y="13"/>
                  </a:cubicBezTo>
                  <a:cubicBezTo>
                    <a:pt x="322" y="9"/>
                    <a:pt x="322" y="9"/>
                    <a:pt x="322" y="9"/>
                  </a:cubicBezTo>
                  <a:cubicBezTo>
                    <a:pt x="322" y="10"/>
                    <a:pt x="321" y="10"/>
                    <a:pt x="321" y="10"/>
                  </a:cubicBezTo>
                  <a:cubicBezTo>
                    <a:pt x="325" y="7"/>
                    <a:pt x="330" y="10"/>
                    <a:pt x="334" y="9"/>
                  </a:cubicBezTo>
                  <a:close/>
                  <a:moveTo>
                    <a:pt x="325" y="6"/>
                  </a:moveTo>
                  <a:cubicBezTo>
                    <a:pt x="329" y="7"/>
                    <a:pt x="329" y="7"/>
                    <a:pt x="329" y="7"/>
                  </a:cubicBezTo>
                  <a:cubicBezTo>
                    <a:pt x="323" y="7"/>
                    <a:pt x="323" y="7"/>
                    <a:pt x="323" y="7"/>
                  </a:cubicBezTo>
                  <a:lnTo>
                    <a:pt x="325" y="6"/>
                  </a:lnTo>
                  <a:close/>
                  <a:moveTo>
                    <a:pt x="319" y="12"/>
                  </a:moveTo>
                  <a:cubicBezTo>
                    <a:pt x="322" y="12"/>
                    <a:pt x="322" y="12"/>
                    <a:pt x="322" y="12"/>
                  </a:cubicBezTo>
                  <a:cubicBezTo>
                    <a:pt x="317" y="12"/>
                    <a:pt x="317" y="12"/>
                    <a:pt x="317" y="12"/>
                  </a:cubicBezTo>
                  <a:lnTo>
                    <a:pt x="319" y="12"/>
                  </a:lnTo>
                  <a:close/>
                  <a:moveTo>
                    <a:pt x="315" y="5"/>
                  </a:moveTo>
                  <a:cubicBezTo>
                    <a:pt x="316" y="5"/>
                    <a:pt x="316" y="5"/>
                    <a:pt x="316" y="5"/>
                  </a:cubicBezTo>
                  <a:cubicBezTo>
                    <a:pt x="313" y="5"/>
                    <a:pt x="313" y="5"/>
                    <a:pt x="313" y="5"/>
                  </a:cubicBezTo>
                  <a:lnTo>
                    <a:pt x="315" y="5"/>
                  </a:lnTo>
                  <a:close/>
                  <a:moveTo>
                    <a:pt x="316" y="6"/>
                  </a:moveTo>
                  <a:cubicBezTo>
                    <a:pt x="316" y="7"/>
                    <a:pt x="316" y="7"/>
                    <a:pt x="316" y="7"/>
                  </a:cubicBezTo>
                  <a:cubicBezTo>
                    <a:pt x="313" y="7"/>
                    <a:pt x="313" y="7"/>
                    <a:pt x="313" y="7"/>
                  </a:cubicBezTo>
                  <a:lnTo>
                    <a:pt x="316" y="6"/>
                  </a:lnTo>
                  <a:close/>
                  <a:moveTo>
                    <a:pt x="301" y="18"/>
                  </a:moveTo>
                  <a:cubicBezTo>
                    <a:pt x="302" y="17"/>
                    <a:pt x="302" y="17"/>
                    <a:pt x="302" y="17"/>
                  </a:cubicBezTo>
                  <a:cubicBezTo>
                    <a:pt x="303" y="18"/>
                    <a:pt x="303" y="18"/>
                    <a:pt x="303" y="18"/>
                  </a:cubicBezTo>
                  <a:lnTo>
                    <a:pt x="301" y="18"/>
                  </a:lnTo>
                  <a:close/>
                  <a:moveTo>
                    <a:pt x="304" y="12"/>
                  </a:moveTo>
                  <a:cubicBezTo>
                    <a:pt x="301" y="13"/>
                    <a:pt x="301" y="13"/>
                    <a:pt x="301" y="13"/>
                  </a:cubicBezTo>
                  <a:cubicBezTo>
                    <a:pt x="300" y="11"/>
                    <a:pt x="302" y="8"/>
                    <a:pt x="304" y="10"/>
                  </a:cubicBezTo>
                  <a:cubicBezTo>
                    <a:pt x="303" y="12"/>
                    <a:pt x="301" y="8"/>
                    <a:pt x="301" y="11"/>
                  </a:cubicBezTo>
                  <a:cubicBezTo>
                    <a:pt x="302" y="13"/>
                    <a:pt x="303" y="12"/>
                    <a:pt x="304" y="12"/>
                  </a:cubicBezTo>
                  <a:close/>
                  <a:moveTo>
                    <a:pt x="303" y="4"/>
                  </a:moveTo>
                  <a:cubicBezTo>
                    <a:pt x="304" y="5"/>
                    <a:pt x="305" y="5"/>
                    <a:pt x="306" y="5"/>
                  </a:cubicBezTo>
                  <a:cubicBezTo>
                    <a:pt x="306" y="4"/>
                    <a:pt x="307" y="4"/>
                    <a:pt x="307" y="5"/>
                  </a:cubicBezTo>
                  <a:cubicBezTo>
                    <a:pt x="307" y="5"/>
                    <a:pt x="306" y="5"/>
                    <a:pt x="306" y="5"/>
                  </a:cubicBezTo>
                  <a:cubicBezTo>
                    <a:pt x="305" y="5"/>
                    <a:pt x="304" y="6"/>
                    <a:pt x="303" y="4"/>
                  </a:cubicBezTo>
                  <a:close/>
                  <a:moveTo>
                    <a:pt x="307" y="18"/>
                  </a:moveTo>
                  <a:cubicBezTo>
                    <a:pt x="307" y="18"/>
                    <a:pt x="307" y="17"/>
                    <a:pt x="306" y="17"/>
                  </a:cubicBezTo>
                  <a:cubicBezTo>
                    <a:pt x="307" y="17"/>
                    <a:pt x="307" y="17"/>
                    <a:pt x="307" y="18"/>
                  </a:cubicBezTo>
                  <a:cubicBezTo>
                    <a:pt x="310" y="18"/>
                    <a:pt x="311" y="16"/>
                    <a:pt x="313" y="17"/>
                  </a:cubicBezTo>
                  <a:cubicBezTo>
                    <a:pt x="312" y="20"/>
                    <a:pt x="309" y="18"/>
                    <a:pt x="307" y="18"/>
                  </a:cubicBezTo>
                  <a:close/>
                  <a:moveTo>
                    <a:pt x="315" y="11"/>
                  </a:moveTo>
                  <a:cubicBezTo>
                    <a:pt x="314" y="11"/>
                    <a:pt x="314" y="11"/>
                    <a:pt x="313" y="12"/>
                  </a:cubicBezTo>
                  <a:cubicBezTo>
                    <a:pt x="313" y="9"/>
                    <a:pt x="313" y="9"/>
                    <a:pt x="313" y="9"/>
                  </a:cubicBezTo>
                  <a:cubicBezTo>
                    <a:pt x="314" y="9"/>
                    <a:pt x="314" y="10"/>
                    <a:pt x="315" y="9"/>
                  </a:cubicBezTo>
                  <a:lnTo>
                    <a:pt x="315" y="11"/>
                  </a:lnTo>
                  <a:close/>
                  <a:moveTo>
                    <a:pt x="316" y="17"/>
                  </a:moveTo>
                  <a:cubicBezTo>
                    <a:pt x="317" y="17"/>
                    <a:pt x="318" y="17"/>
                    <a:pt x="319" y="17"/>
                  </a:cubicBezTo>
                  <a:lnTo>
                    <a:pt x="316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12158">
            <a:off x="5033798" y="5539955"/>
            <a:ext cx="406176" cy="406176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5646320" y="5365321"/>
            <a:ext cx="3753135" cy="639154"/>
            <a:chOff x="5371789" y="5275906"/>
            <a:chExt cx="3753135" cy="639154"/>
          </a:xfrm>
        </p:grpSpPr>
        <p:sp>
          <p:nvSpPr>
            <p:cNvPr id="28" name="文本框 27"/>
            <p:cNvSpPr txBox="1"/>
            <p:nvPr/>
          </p:nvSpPr>
          <p:spPr>
            <a:xfrm>
              <a:off x="5371789" y="5275906"/>
              <a:ext cx="37531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简谐振动的能量</a:t>
              </a:r>
            </a:p>
          </p:txBody>
        </p:sp>
        <p:sp>
          <p:nvSpPr>
            <p:cNvPr id="29" name="Freeform 304"/>
            <p:cNvSpPr>
              <a:spLocks noEditPoints="1"/>
            </p:cNvSpPr>
            <p:nvPr/>
          </p:nvSpPr>
          <p:spPr bwMode="auto">
            <a:xfrm>
              <a:off x="5537506" y="5734085"/>
              <a:ext cx="2836318" cy="180975"/>
            </a:xfrm>
            <a:custGeom>
              <a:avLst/>
              <a:gdLst>
                <a:gd name="T0" fmla="*/ 329 w 391"/>
                <a:gd name="T1" fmla="*/ 15 h 48"/>
                <a:gd name="T2" fmla="*/ 332 w 391"/>
                <a:gd name="T3" fmla="*/ 16 h 48"/>
                <a:gd name="T4" fmla="*/ 344 w 391"/>
                <a:gd name="T5" fmla="*/ 16 h 48"/>
                <a:gd name="T6" fmla="*/ 354 w 391"/>
                <a:gd name="T7" fmla="*/ 14 h 48"/>
                <a:gd name="T8" fmla="*/ 368 w 391"/>
                <a:gd name="T9" fmla="*/ 13 h 48"/>
                <a:gd name="T10" fmla="*/ 340 w 391"/>
                <a:gd name="T11" fmla="*/ 11 h 48"/>
                <a:gd name="T12" fmla="*/ 336 w 391"/>
                <a:gd name="T13" fmla="*/ 8 h 48"/>
                <a:gd name="T14" fmla="*/ 334 w 391"/>
                <a:gd name="T15" fmla="*/ 7 h 48"/>
                <a:gd name="T16" fmla="*/ 318 w 391"/>
                <a:gd name="T17" fmla="*/ 5 h 48"/>
                <a:gd name="T18" fmla="*/ 259 w 391"/>
                <a:gd name="T19" fmla="*/ 3 h 48"/>
                <a:gd name="T20" fmla="*/ 253 w 391"/>
                <a:gd name="T21" fmla="*/ 2 h 48"/>
                <a:gd name="T22" fmla="*/ 242 w 391"/>
                <a:gd name="T23" fmla="*/ 2 h 48"/>
                <a:gd name="T24" fmla="*/ 31 w 391"/>
                <a:gd name="T25" fmla="*/ 16 h 48"/>
                <a:gd name="T26" fmla="*/ 13 w 391"/>
                <a:gd name="T27" fmla="*/ 43 h 48"/>
                <a:gd name="T28" fmla="*/ 138 w 391"/>
                <a:gd name="T29" fmla="*/ 42 h 48"/>
                <a:gd name="T30" fmla="*/ 156 w 391"/>
                <a:gd name="T31" fmla="*/ 41 h 48"/>
                <a:gd name="T32" fmla="*/ 211 w 391"/>
                <a:gd name="T33" fmla="*/ 35 h 48"/>
                <a:gd name="T34" fmla="*/ 291 w 391"/>
                <a:gd name="T35" fmla="*/ 30 h 48"/>
                <a:gd name="T36" fmla="*/ 300 w 391"/>
                <a:gd name="T37" fmla="*/ 28 h 48"/>
                <a:gd name="T38" fmla="*/ 322 w 391"/>
                <a:gd name="T39" fmla="*/ 26 h 48"/>
                <a:gd name="T40" fmla="*/ 391 w 391"/>
                <a:gd name="T41" fmla="*/ 17 h 48"/>
                <a:gd name="T42" fmla="*/ 269 w 391"/>
                <a:gd name="T43" fmla="*/ 12 h 48"/>
                <a:gd name="T44" fmla="*/ 266 w 391"/>
                <a:gd name="T45" fmla="*/ 10 h 48"/>
                <a:gd name="T46" fmla="*/ 276 w 391"/>
                <a:gd name="T47" fmla="*/ 12 h 48"/>
                <a:gd name="T48" fmla="*/ 277 w 391"/>
                <a:gd name="T49" fmla="*/ 12 h 48"/>
                <a:gd name="T50" fmla="*/ 288 w 391"/>
                <a:gd name="T51" fmla="*/ 13 h 48"/>
                <a:gd name="T52" fmla="*/ 292 w 391"/>
                <a:gd name="T53" fmla="*/ 18 h 48"/>
                <a:gd name="T54" fmla="*/ 290 w 391"/>
                <a:gd name="T55" fmla="*/ 17 h 48"/>
                <a:gd name="T56" fmla="*/ 292 w 391"/>
                <a:gd name="T57" fmla="*/ 18 h 48"/>
                <a:gd name="T58" fmla="*/ 294 w 391"/>
                <a:gd name="T59" fmla="*/ 12 h 48"/>
                <a:gd name="T60" fmla="*/ 332 w 391"/>
                <a:gd name="T61" fmla="*/ 11 h 48"/>
                <a:gd name="T62" fmla="*/ 327 w 391"/>
                <a:gd name="T63" fmla="*/ 11 h 48"/>
                <a:gd name="T64" fmla="*/ 322 w 391"/>
                <a:gd name="T65" fmla="*/ 9 h 48"/>
                <a:gd name="T66" fmla="*/ 325 w 391"/>
                <a:gd name="T67" fmla="*/ 6 h 48"/>
                <a:gd name="T68" fmla="*/ 325 w 391"/>
                <a:gd name="T69" fmla="*/ 6 h 48"/>
                <a:gd name="T70" fmla="*/ 317 w 391"/>
                <a:gd name="T71" fmla="*/ 12 h 48"/>
                <a:gd name="T72" fmla="*/ 316 w 391"/>
                <a:gd name="T73" fmla="*/ 5 h 48"/>
                <a:gd name="T74" fmla="*/ 316 w 391"/>
                <a:gd name="T75" fmla="*/ 6 h 48"/>
                <a:gd name="T76" fmla="*/ 316 w 391"/>
                <a:gd name="T77" fmla="*/ 6 h 48"/>
                <a:gd name="T78" fmla="*/ 303 w 391"/>
                <a:gd name="T79" fmla="*/ 18 h 48"/>
                <a:gd name="T80" fmla="*/ 301 w 391"/>
                <a:gd name="T81" fmla="*/ 13 h 48"/>
                <a:gd name="T82" fmla="*/ 304 w 391"/>
                <a:gd name="T83" fmla="*/ 12 h 48"/>
                <a:gd name="T84" fmla="*/ 307 w 391"/>
                <a:gd name="T85" fmla="*/ 5 h 48"/>
                <a:gd name="T86" fmla="*/ 307 w 391"/>
                <a:gd name="T87" fmla="*/ 18 h 48"/>
                <a:gd name="T88" fmla="*/ 313 w 391"/>
                <a:gd name="T89" fmla="*/ 17 h 48"/>
                <a:gd name="T90" fmla="*/ 313 w 391"/>
                <a:gd name="T91" fmla="*/ 12 h 48"/>
                <a:gd name="T92" fmla="*/ 315 w 391"/>
                <a:gd name="T93" fmla="*/ 11 h 48"/>
                <a:gd name="T94" fmla="*/ 316 w 391"/>
                <a:gd name="T95" fmla="*/ 1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1" h="48">
                  <a:moveTo>
                    <a:pt x="324" y="19"/>
                  </a:moveTo>
                  <a:cubicBezTo>
                    <a:pt x="320" y="17"/>
                    <a:pt x="320" y="17"/>
                    <a:pt x="320" y="17"/>
                  </a:cubicBezTo>
                  <a:cubicBezTo>
                    <a:pt x="323" y="15"/>
                    <a:pt x="326" y="18"/>
                    <a:pt x="329" y="15"/>
                  </a:cubicBezTo>
                  <a:cubicBezTo>
                    <a:pt x="329" y="16"/>
                    <a:pt x="330" y="17"/>
                    <a:pt x="331" y="16"/>
                  </a:cubicBezTo>
                  <a:cubicBezTo>
                    <a:pt x="330" y="16"/>
                    <a:pt x="331" y="15"/>
                    <a:pt x="331" y="15"/>
                  </a:cubicBezTo>
                  <a:cubicBezTo>
                    <a:pt x="332" y="16"/>
                    <a:pt x="332" y="16"/>
                    <a:pt x="332" y="16"/>
                  </a:cubicBezTo>
                  <a:cubicBezTo>
                    <a:pt x="333" y="16"/>
                    <a:pt x="335" y="17"/>
                    <a:pt x="336" y="15"/>
                  </a:cubicBezTo>
                  <a:cubicBezTo>
                    <a:pt x="338" y="16"/>
                    <a:pt x="343" y="17"/>
                    <a:pt x="342" y="14"/>
                  </a:cubicBezTo>
                  <a:cubicBezTo>
                    <a:pt x="344" y="16"/>
                    <a:pt x="344" y="16"/>
                    <a:pt x="344" y="16"/>
                  </a:cubicBezTo>
                  <a:cubicBezTo>
                    <a:pt x="344" y="15"/>
                    <a:pt x="344" y="15"/>
                    <a:pt x="344" y="14"/>
                  </a:cubicBezTo>
                  <a:cubicBezTo>
                    <a:pt x="347" y="14"/>
                    <a:pt x="351" y="18"/>
                    <a:pt x="352" y="13"/>
                  </a:cubicBezTo>
                  <a:cubicBezTo>
                    <a:pt x="353" y="13"/>
                    <a:pt x="354" y="14"/>
                    <a:pt x="354" y="14"/>
                  </a:cubicBezTo>
                  <a:cubicBezTo>
                    <a:pt x="356" y="15"/>
                    <a:pt x="363" y="17"/>
                    <a:pt x="362" y="13"/>
                  </a:cubicBezTo>
                  <a:cubicBezTo>
                    <a:pt x="365" y="14"/>
                    <a:pt x="365" y="14"/>
                    <a:pt x="365" y="14"/>
                  </a:cubicBezTo>
                  <a:cubicBezTo>
                    <a:pt x="364" y="13"/>
                    <a:pt x="367" y="13"/>
                    <a:pt x="368" y="13"/>
                  </a:cubicBezTo>
                  <a:cubicBezTo>
                    <a:pt x="339" y="13"/>
                    <a:pt x="339" y="13"/>
                    <a:pt x="339" y="13"/>
                  </a:cubicBezTo>
                  <a:cubicBezTo>
                    <a:pt x="338" y="12"/>
                    <a:pt x="338" y="12"/>
                    <a:pt x="338" y="12"/>
                  </a:cubicBezTo>
                  <a:cubicBezTo>
                    <a:pt x="339" y="11"/>
                    <a:pt x="340" y="11"/>
                    <a:pt x="340" y="11"/>
                  </a:cubicBezTo>
                  <a:cubicBezTo>
                    <a:pt x="339" y="10"/>
                    <a:pt x="336" y="11"/>
                    <a:pt x="335" y="9"/>
                  </a:cubicBezTo>
                  <a:cubicBezTo>
                    <a:pt x="339" y="8"/>
                    <a:pt x="345" y="8"/>
                    <a:pt x="350" y="8"/>
                  </a:cubicBezTo>
                  <a:cubicBezTo>
                    <a:pt x="336" y="8"/>
                    <a:pt x="336" y="8"/>
                    <a:pt x="336" y="8"/>
                  </a:cubicBezTo>
                  <a:cubicBezTo>
                    <a:pt x="336" y="5"/>
                    <a:pt x="340" y="7"/>
                    <a:pt x="341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3" y="8"/>
                    <a:pt x="332" y="7"/>
                    <a:pt x="332" y="8"/>
                  </a:cubicBezTo>
                  <a:cubicBezTo>
                    <a:pt x="331" y="8"/>
                    <a:pt x="330" y="7"/>
                    <a:pt x="330" y="6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24" y="4"/>
                    <a:pt x="333" y="4"/>
                    <a:pt x="341" y="4"/>
                  </a:cubicBezTo>
                  <a:cubicBezTo>
                    <a:pt x="316" y="4"/>
                    <a:pt x="286" y="2"/>
                    <a:pt x="259" y="3"/>
                  </a:cubicBezTo>
                  <a:cubicBezTo>
                    <a:pt x="258" y="2"/>
                    <a:pt x="258" y="2"/>
                    <a:pt x="258" y="2"/>
                  </a:cubicBezTo>
                  <a:cubicBezTo>
                    <a:pt x="257" y="3"/>
                    <a:pt x="254" y="3"/>
                    <a:pt x="253" y="3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1" y="4"/>
                    <a:pt x="245" y="0"/>
                    <a:pt x="244" y="3"/>
                  </a:cubicBezTo>
                  <a:cubicBezTo>
                    <a:pt x="243" y="3"/>
                    <a:pt x="242" y="4"/>
                    <a:pt x="241" y="3"/>
                  </a:cubicBezTo>
                  <a:cubicBezTo>
                    <a:pt x="242" y="2"/>
                    <a:pt x="242" y="2"/>
                    <a:pt x="242" y="2"/>
                  </a:cubicBezTo>
                  <a:cubicBezTo>
                    <a:pt x="230" y="2"/>
                    <a:pt x="214" y="3"/>
                    <a:pt x="201" y="3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20" y="18"/>
                    <a:pt x="8" y="19"/>
                    <a:pt x="0" y="27"/>
                  </a:cubicBezTo>
                  <a:cubicBezTo>
                    <a:pt x="0" y="32"/>
                    <a:pt x="3" y="35"/>
                    <a:pt x="6" y="38"/>
                  </a:cubicBezTo>
                  <a:cubicBezTo>
                    <a:pt x="8" y="40"/>
                    <a:pt x="11" y="41"/>
                    <a:pt x="13" y="43"/>
                  </a:cubicBezTo>
                  <a:cubicBezTo>
                    <a:pt x="15" y="37"/>
                    <a:pt x="19" y="47"/>
                    <a:pt x="20" y="42"/>
                  </a:cubicBezTo>
                  <a:cubicBezTo>
                    <a:pt x="23" y="46"/>
                    <a:pt x="27" y="45"/>
                    <a:pt x="30" y="48"/>
                  </a:cubicBezTo>
                  <a:cubicBezTo>
                    <a:pt x="67" y="47"/>
                    <a:pt x="105" y="46"/>
                    <a:pt x="138" y="42"/>
                  </a:cubicBezTo>
                  <a:cubicBezTo>
                    <a:pt x="140" y="41"/>
                    <a:pt x="142" y="43"/>
                    <a:pt x="144" y="41"/>
                  </a:cubicBezTo>
                  <a:cubicBezTo>
                    <a:pt x="147" y="40"/>
                    <a:pt x="152" y="42"/>
                    <a:pt x="155" y="40"/>
                  </a:cubicBezTo>
                  <a:cubicBezTo>
                    <a:pt x="156" y="39"/>
                    <a:pt x="156" y="40"/>
                    <a:pt x="156" y="41"/>
                  </a:cubicBezTo>
                  <a:cubicBezTo>
                    <a:pt x="161" y="40"/>
                    <a:pt x="165" y="38"/>
                    <a:pt x="169" y="39"/>
                  </a:cubicBezTo>
                  <a:cubicBezTo>
                    <a:pt x="171" y="38"/>
                    <a:pt x="174" y="40"/>
                    <a:pt x="176" y="38"/>
                  </a:cubicBezTo>
                  <a:cubicBezTo>
                    <a:pt x="187" y="40"/>
                    <a:pt x="200" y="34"/>
                    <a:pt x="211" y="35"/>
                  </a:cubicBezTo>
                  <a:cubicBezTo>
                    <a:pt x="211" y="34"/>
                    <a:pt x="213" y="35"/>
                    <a:pt x="214" y="35"/>
                  </a:cubicBezTo>
                  <a:cubicBezTo>
                    <a:pt x="227" y="33"/>
                    <a:pt x="240" y="32"/>
                    <a:pt x="253" y="32"/>
                  </a:cubicBezTo>
                  <a:cubicBezTo>
                    <a:pt x="265" y="30"/>
                    <a:pt x="278" y="30"/>
                    <a:pt x="291" y="30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5" y="29"/>
                    <a:pt x="295" y="29"/>
                    <a:pt x="295" y="29"/>
                  </a:cubicBezTo>
                  <a:cubicBezTo>
                    <a:pt x="297" y="29"/>
                    <a:pt x="299" y="30"/>
                    <a:pt x="300" y="28"/>
                  </a:cubicBezTo>
                  <a:cubicBezTo>
                    <a:pt x="300" y="28"/>
                    <a:pt x="300" y="29"/>
                    <a:pt x="300" y="29"/>
                  </a:cubicBezTo>
                  <a:cubicBezTo>
                    <a:pt x="304" y="28"/>
                    <a:pt x="307" y="29"/>
                    <a:pt x="311" y="29"/>
                  </a:cubicBezTo>
                  <a:cubicBezTo>
                    <a:pt x="314" y="25"/>
                    <a:pt x="320" y="31"/>
                    <a:pt x="322" y="26"/>
                  </a:cubicBezTo>
                  <a:cubicBezTo>
                    <a:pt x="323" y="27"/>
                    <a:pt x="323" y="27"/>
                    <a:pt x="323" y="27"/>
                  </a:cubicBezTo>
                  <a:cubicBezTo>
                    <a:pt x="336" y="27"/>
                    <a:pt x="346" y="23"/>
                    <a:pt x="359" y="23"/>
                  </a:cubicBezTo>
                  <a:cubicBezTo>
                    <a:pt x="370" y="23"/>
                    <a:pt x="382" y="19"/>
                    <a:pt x="391" y="17"/>
                  </a:cubicBezTo>
                  <a:cubicBezTo>
                    <a:pt x="369" y="17"/>
                    <a:pt x="343" y="18"/>
                    <a:pt x="324" y="19"/>
                  </a:cubicBezTo>
                  <a:close/>
                  <a:moveTo>
                    <a:pt x="266" y="10"/>
                  </a:moveTo>
                  <a:cubicBezTo>
                    <a:pt x="268" y="10"/>
                    <a:pt x="268" y="13"/>
                    <a:pt x="269" y="12"/>
                  </a:cubicBezTo>
                  <a:cubicBezTo>
                    <a:pt x="270" y="12"/>
                    <a:pt x="270" y="12"/>
                    <a:pt x="270" y="12"/>
                  </a:cubicBezTo>
                  <a:cubicBezTo>
                    <a:pt x="270" y="12"/>
                    <a:pt x="270" y="12"/>
                    <a:pt x="269" y="12"/>
                  </a:cubicBezTo>
                  <a:cubicBezTo>
                    <a:pt x="268" y="14"/>
                    <a:pt x="266" y="12"/>
                    <a:pt x="266" y="10"/>
                  </a:cubicBezTo>
                  <a:close/>
                  <a:moveTo>
                    <a:pt x="274" y="12"/>
                  </a:moveTo>
                  <a:cubicBezTo>
                    <a:pt x="274" y="10"/>
                    <a:pt x="274" y="10"/>
                    <a:pt x="274" y="10"/>
                  </a:cubicBezTo>
                  <a:cubicBezTo>
                    <a:pt x="275" y="10"/>
                    <a:pt x="275" y="12"/>
                    <a:pt x="276" y="12"/>
                  </a:cubicBezTo>
                  <a:lnTo>
                    <a:pt x="274" y="12"/>
                  </a:lnTo>
                  <a:close/>
                  <a:moveTo>
                    <a:pt x="280" y="12"/>
                  </a:moveTo>
                  <a:cubicBezTo>
                    <a:pt x="277" y="12"/>
                    <a:pt x="277" y="12"/>
                    <a:pt x="277" y="12"/>
                  </a:cubicBezTo>
                  <a:cubicBezTo>
                    <a:pt x="280" y="11"/>
                    <a:pt x="280" y="11"/>
                    <a:pt x="280" y="11"/>
                  </a:cubicBezTo>
                  <a:lnTo>
                    <a:pt x="280" y="12"/>
                  </a:lnTo>
                  <a:close/>
                  <a:moveTo>
                    <a:pt x="288" y="13"/>
                  </a:moveTo>
                  <a:cubicBezTo>
                    <a:pt x="287" y="12"/>
                    <a:pt x="287" y="12"/>
                    <a:pt x="287" y="12"/>
                  </a:cubicBezTo>
                  <a:cubicBezTo>
                    <a:pt x="288" y="13"/>
                    <a:pt x="288" y="13"/>
                    <a:pt x="288" y="13"/>
                  </a:cubicBezTo>
                  <a:close/>
                  <a:moveTo>
                    <a:pt x="292" y="18"/>
                  </a:moveTo>
                  <a:cubicBezTo>
                    <a:pt x="291" y="18"/>
                    <a:pt x="291" y="17"/>
                    <a:pt x="290" y="17"/>
                  </a:cubicBezTo>
                  <a:cubicBezTo>
                    <a:pt x="289" y="17"/>
                    <a:pt x="289" y="18"/>
                    <a:pt x="289" y="18"/>
                  </a:cubicBezTo>
                  <a:cubicBezTo>
                    <a:pt x="289" y="18"/>
                    <a:pt x="289" y="17"/>
                    <a:pt x="290" y="17"/>
                  </a:cubicBezTo>
                  <a:cubicBezTo>
                    <a:pt x="291" y="17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lose/>
                  <a:moveTo>
                    <a:pt x="294" y="13"/>
                  </a:moveTo>
                  <a:cubicBezTo>
                    <a:pt x="293" y="11"/>
                    <a:pt x="293" y="11"/>
                    <a:pt x="293" y="11"/>
                  </a:cubicBezTo>
                  <a:cubicBezTo>
                    <a:pt x="294" y="12"/>
                    <a:pt x="294" y="12"/>
                    <a:pt x="294" y="12"/>
                  </a:cubicBezTo>
                  <a:lnTo>
                    <a:pt x="294" y="13"/>
                  </a:lnTo>
                  <a:close/>
                  <a:moveTo>
                    <a:pt x="334" y="9"/>
                  </a:moveTo>
                  <a:cubicBezTo>
                    <a:pt x="334" y="12"/>
                    <a:pt x="333" y="9"/>
                    <a:pt x="332" y="11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27" y="12"/>
                    <a:pt x="327" y="12"/>
                    <a:pt x="327" y="12"/>
                  </a:cubicBezTo>
                  <a:cubicBezTo>
                    <a:pt x="327" y="12"/>
                    <a:pt x="328" y="12"/>
                    <a:pt x="327" y="11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5" y="13"/>
                    <a:pt x="325" y="13"/>
                    <a:pt x="325" y="13"/>
                  </a:cubicBezTo>
                  <a:cubicBezTo>
                    <a:pt x="322" y="9"/>
                    <a:pt x="322" y="9"/>
                    <a:pt x="322" y="9"/>
                  </a:cubicBezTo>
                  <a:cubicBezTo>
                    <a:pt x="322" y="10"/>
                    <a:pt x="321" y="10"/>
                    <a:pt x="321" y="10"/>
                  </a:cubicBezTo>
                  <a:cubicBezTo>
                    <a:pt x="325" y="7"/>
                    <a:pt x="330" y="10"/>
                    <a:pt x="334" y="9"/>
                  </a:cubicBezTo>
                  <a:close/>
                  <a:moveTo>
                    <a:pt x="325" y="6"/>
                  </a:moveTo>
                  <a:cubicBezTo>
                    <a:pt x="329" y="7"/>
                    <a:pt x="329" y="7"/>
                    <a:pt x="329" y="7"/>
                  </a:cubicBezTo>
                  <a:cubicBezTo>
                    <a:pt x="323" y="7"/>
                    <a:pt x="323" y="7"/>
                    <a:pt x="323" y="7"/>
                  </a:cubicBezTo>
                  <a:lnTo>
                    <a:pt x="325" y="6"/>
                  </a:lnTo>
                  <a:close/>
                  <a:moveTo>
                    <a:pt x="319" y="12"/>
                  </a:moveTo>
                  <a:cubicBezTo>
                    <a:pt x="322" y="12"/>
                    <a:pt x="322" y="12"/>
                    <a:pt x="322" y="12"/>
                  </a:cubicBezTo>
                  <a:cubicBezTo>
                    <a:pt x="317" y="12"/>
                    <a:pt x="317" y="12"/>
                    <a:pt x="317" y="12"/>
                  </a:cubicBezTo>
                  <a:lnTo>
                    <a:pt x="319" y="12"/>
                  </a:lnTo>
                  <a:close/>
                  <a:moveTo>
                    <a:pt x="315" y="5"/>
                  </a:moveTo>
                  <a:cubicBezTo>
                    <a:pt x="316" y="5"/>
                    <a:pt x="316" y="5"/>
                    <a:pt x="316" y="5"/>
                  </a:cubicBezTo>
                  <a:cubicBezTo>
                    <a:pt x="313" y="5"/>
                    <a:pt x="313" y="5"/>
                    <a:pt x="313" y="5"/>
                  </a:cubicBezTo>
                  <a:lnTo>
                    <a:pt x="315" y="5"/>
                  </a:lnTo>
                  <a:close/>
                  <a:moveTo>
                    <a:pt x="316" y="6"/>
                  </a:moveTo>
                  <a:cubicBezTo>
                    <a:pt x="316" y="7"/>
                    <a:pt x="316" y="7"/>
                    <a:pt x="316" y="7"/>
                  </a:cubicBezTo>
                  <a:cubicBezTo>
                    <a:pt x="313" y="7"/>
                    <a:pt x="313" y="7"/>
                    <a:pt x="313" y="7"/>
                  </a:cubicBezTo>
                  <a:lnTo>
                    <a:pt x="316" y="6"/>
                  </a:lnTo>
                  <a:close/>
                  <a:moveTo>
                    <a:pt x="301" y="18"/>
                  </a:moveTo>
                  <a:cubicBezTo>
                    <a:pt x="302" y="17"/>
                    <a:pt x="302" y="17"/>
                    <a:pt x="302" y="17"/>
                  </a:cubicBezTo>
                  <a:cubicBezTo>
                    <a:pt x="303" y="18"/>
                    <a:pt x="303" y="18"/>
                    <a:pt x="303" y="18"/>
                  </a:cubicBezTo>
                  <a:lnTo>
                    <a:pt x="301" y="18"/>
                  </a:lnTo>
                  <a:close/>
                  <a:moveTo>
                    <a:pt x="304" y="12"/>
                  </a:moveTo>
                  <a:cubicBezTo>
                    <a:pt x="301" y="13"/>
                    <a:pt x="301" y="13"/>
                    <a:pt x="301" y="13"/>
                  </a:cubicBezTo>
                  <a:cubicBezTo>
                    <a:pt x="300" y="11"/>
                    <a:pt x="302" y="8"/>
                    <a:pt x="304" y="10"/>
                  </a:cubicBezTo>
                  <a:cubicBezTo>
                    <a:pt x="303" y="12"/>
                    <a:pt x="301" y="8"/>
                    <a:pt x="301" y="11"/>
                  </a:cubicBezTo>
                  <a:cubicBezTo>
                    <a:pt x="302" y="13"/>
                    <a:pt x="303" y="12"/>
                    <a:pt x="304" y="12"/>
                  </a:cubicBezTo>
                  <a:close/>
                  <a:moveTo>
                    <a:pt x="303" y="4"/>
                  </a:moveTo>
                  <a:cubicBezTo>
                    <a:pt x="304" y="5"/>
                    <a:pt x="305" y="5"/>
                    <a:pt x="306" y="5"/>
                  </a:cubicBezTo>
                  <a:cubicBezTo>
                    <a:pt x="306" y="4"/>
                    <a:pt x="307" y="4"/>
                    <a:pt x="307" y="5"/>
                  </a:cubicBezTo>
                  <a:cubicBezTo>
                    <a:pt x="307" y="5"/>
                    <a:pt x="306" y="5"/>
                    <a:pt x="306" y="5"/>
                  </a:cubicBezTo>
                  <a:cubicBezTo>
                    <a:pt x="305" y="5"/>
                    <a:pt x="304" y="6"/>
                    <a:pt x="303" y="4"/>
                  </a:cubicBezTo>
                  <a:close/>
                  <a:moveTo>
                    <a:pt x="307" y="18"/>
                  </a:moveTo>
                  <a:cubicBezTo>
                    <a:pt x="307" y="18"/>
                    <a:pt x="307" y="17"/>
                    <a:pt x="306" y="17"/>
                  </a:cubicBezTo>
                  <a:cubicBezTo>
                    <a:pt x="307" y="17"/>
                    <a:pt x="307" y="17"/>
                    <a:pt x="307" y="18"/>
                  </a:cubicBezTo>
                  <a:cubicBezTo>
                    <a:pt x="310" y="18"/>
                    <a:pt x="311" y="16"/>
                    <a:pt x="313" y="17"/>
                  </a:cubicBezTo>
                  <a:cubicBezTo>
                    <a:pt x="312" y="20"/>
                    <a:pt x="309" y="18"/>
                    <a:pt x="307" y="18"/>
                  </a:cubicBezTo>
                  <a:close/>
                  <a:moveTo>
                    <a:pt x="315" y="11"/>
                  </a:moveTo>
                  <a:cubicBezTo>
                    <a:pt x="314" y="11"/>
                    <a:pt x="314" y="11"/>
                    <a:pt x="313" y="12"/>
                  </a:cubicBezTo>
                  <a:cubicBezTo>
                    <a:pt x="313" y="9"/>
                    <a:pt x="313" y="9"/>
                    <a:pt x="313" y="9"/>
                  </a:cubicBezTo>
                  <a:cubicBezTo>
                    <a:pt x="314" y="9"/>
                    <a:pt x="314" y="10"/>
                    <a:pt x="315" y="9"/>
                  </a:cubicBezTo>
                  <a:lnTo>
                    <a:pt x="315" y="11"/>
                  </a:lnTo>
                  <a:close/>
                  <a:moveTo>
                    <a:pt x="316" y="17"/>
                  </a:moveTo>
                  <a:cubicBezTo>
                    <a:pt x="317" y="17"/>
                    <a:pt x="318" y="17"/>
                    <a:pt x="319" y="17"/>
                  </a:cubicBezTo>
                  <a:lnTo>
                    <a:pt x="316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478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>
            <a:grpSpLocks/>
          </p:cNvGrpSpPr>
          <p:nvPr/>
        </p:nvGrpSpPr>
        <p:grpSpPr bwMode="auto">
          <a:xfrm>
            <a:off x="434975" y="460375"/>
            <a:ext cx="1103313" cy="1103313"/>
            <a:chOff x="1161143" y="1538514"/>
            <a:chExt cx="1103086" cy="1103086"/>
          </a:xfrm>
        </p:grpSpPr>
        <p:sp>
          <p:nvSpPr>
            <p:cNvPr id="42" name="圆角矩形 41"/>
            <p:cNvSpPr/>
            <p:nvPr/>
          </p:nvSpPr>
          <p:spPr>
            <a:xfrm>
              <a:off x="1161143" y="1538514"/>
              <a:ext cx="1103086" cy="1103086"/>
            </a:xfrm>
            <a:prstGeom prst="roundRect">
              <a:avLst>
                <a:gd name="adj" fmla="val 5729"/>
              </a:avLst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33869" name="文本框 42"/>
            <p:cNvSpPr txBox="1">
              <a:spLocks noChangeArrowheads="1"/>
            </p:cNvSpPr>
            <p:nvPr/>
          </p:nvSpPr>
          <p:spPr bwMode="auto">
            <a:xfrm>
              <a:off x="1342571" y="1660044"/>
              <a:ext cx="74022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800" b="1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题</a:t>
              </a:r>
            </a:p>
          </p:txBody>
        </p:sp>
      </p:grpSp>
      <p:grpSp>
        <p:nvGrpSpPr>
          <p:cNvPr id="33864" name="组合 32"/>
          <p:cNvGrpSpPr>
            <a:grpSpLocks/>
          </p:cNvGrpSpPr>
          <p:nvPr/>
        </p:nvGrpSpPr>
        <p:grpSpPr bwMode="auto">
          <a:xfrm>
            <a:off x="1719263" y="582613"/>
            <a:ext cx="9147175" cy="954087"/>
            <a:chOff x="772016" y="664809"/>
            <a:chExt cx="9145826" cy="954107"/>
          </a:xfrm>
        </p:grpSpPr>
        <p:sp>
          <p:nvSpPr>
            <p:cNvPr id="34" name="任意多边形 33"/>
            <p:cNvSpPr/>
            <p:nvPr/>
          </p:nvSpPr>
          <p:spPr>
            <a:xfrm>
              <a:off x="772016" y="748948"/>
              <a:ext cx="161901" cy="369896"/>
            </a:xfrm>
            <a:custGeom>
              <a:avLst/>
              <a:gdLst>
                <a:gd name="connsiteX0" fmla="*/ 0 w 552450"/>
                <a:gd name="connsiteY0" fmla="*/ 0 h 1695450"/>
                <a:gd name="connsiteX1" fmla="*/ 552450 w 552450"/>
                <a:gd name="connsiteY1" fmla="*/ 0 h 1695450"/>
                <a:gd name="connsiteX2" fmla="*/ 552450 w 552450"/>
                <a:gd name="connsiteY2" fmla="*/ 209830 h 1695450"/>
                <a:gd name="connsiteX3" fmla="*/ 533156 w 552450"/>
                <a:gd name="connsiteY3" fmla="*/ 215819 h 1695450"/>
                <a:gd name="connsiteX4" fmla="*/ 114300 w 552450"/>
                <a:gd name="connsiteY4" fmla="*/ 847725 h 1695450"/>
                <a:gd name="connsiteX5" fmla="*/ 533156 w 552450"/>
                <a:gd name="connsiteY5" fmla="*/ 1479631 h 1695450"/>
                <a:gd name="connsiteX6" fmla="*/ 552450 w 552450"/>
                <a:gd name="connsiteY6" fmla="*/ 1485620 h 1695450"/>
                <a:gd name="connsiteX7" fmla="*/ 552450 w 552450"/>
                <a:gd name="connsiteY7" fmla="*/ 1695450 h 1695450"/>
                <a:gd name="connsiteX8" fmla="*/ 0 w 552450"/>
                <a:gd name="connsiteY8" fmla="*/ 1695450 h 1695450"/>
                <a:gd name="connsiteX9" fmla="*/ 0 w 552450"/>
                <a:gd name="connsiteY9" fmla="*/ 0 h 169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2450" h="1695450">
                  <a:moveTo>
                    <a:pt x="0" y="0"/>
                  </a:moveTo>
                  <a:lnTo>
                    <a:pt x="552450" y="0"/>
                  </a:lnTo>
                  <a:lnTo>
                    <a:pt x="552450" y="209830"/>
                  </a:lnTo>
                  <a:lnTo>
                    <a:pt x="533156" y="215819"/>
                  </a:lnTo>
                  <a:cubicBezTo>
                    <a:pt x="287012" y="319929"/>
                    <a:pt x="114300" y="563657"/>
                    <a:pt x="114300" y="847725"/>
                  </a:cubicBezTo>
                  <a:cubicBezTo>
                    <a:pt x="114300" y="1131793"/>
                    <a:pt x="287012" y="1375522"/>
                    <a:pt x="533156" y="1479631"/>
                  </a:cubicBezTo>
                  <a:lnTo>
                    <a:pt x="552450" y="1485620"/>
                  </a:lnTo>
                  <a:lnTo>
                    <a:pt x="552450" y="1695450"/>
                  </a:lnTo>
                  <a:lnTo>
                    <a:pt x="0" y="1695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866" name="文本框 34"/>
                <p:cNvSpPr txBox="1">
                  <a:spLocks noChangeArrowheads="1"/>
                </p:cNvSpPr>
                <p:nvPr/>
              </p:nvSpPr>
              <p:spPr bwMode="auto">
                <a:xfrm>
                  <a:off x="852723" y="664809"/>
                  <a:ext cx="9065119" cy="9541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kumimoji="1" lang="en-US" altLang="zh-CN" sz="2800" b="1" dirty="0">
                      <a:solidFill>
                        <a:srgbClr val="FF0000"/>
                      </a:solidFill>
                      <a:latin typeface="楷体" pitchFamily="49" charset="-122"/>
                      <a:ea typeface="楷体" pitchFamily="49" charset="-122"/>
                    </a:rPr>
                    <a:t>0810</a:t>
                  </a:r>
                  <a:r>
                    <a:rPr lang="zh-CN" altLang="en-US" sz="2800" b="1" dirty="0">
                      <a:solidFill>
                        <a:srgbClr val="0000FF"/>
                      </a:solidFill>
                      <a:latin typeface="楷体" pitchFamily="49" charset="-122"/>
                      <a:ea typeface="楷体" pitchFamily="49" charset="-122"/>
                    </a:rPr>
                    <a:t>两个同振动方向、同频率、振幅均为</a:t>
                  </a:r>
                  <a14:m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zh-CN" altLang="en-US" sz="2800" b="1" dirty="0">
                      <a:solidFill>
                        <a:srgbClr val="0000FF"/>
                      </a:solidFill>
                      <a:latin typeface="楷体" pitchFamily="49" charset="-122"/>
                      <a:ea typeface="楷体" pitchFamily="49" charset="-122"/>
                    </a:rPr>
                    <a:t>的简谐运动合成后，振幅仍为</a:t>
                  </a:r>
                  <a14:m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zh-CN" altLang="en-US" sz="2800" b="1" dirty="0">
                      <a:solidFill>
                        <a:srgbClr val="0000FF"/>
                      </a:solidFill>
                      <a:latin typeface="楷体" pitchFamily="49" charset="-122"/>
                      <a:ea typeface="楷体" pitchFamily="49" charset="-122"/>
                    </a:rPr>
                    <a:t>，则这两个简谐运动的相位差为</a:t>
                  </a:r>
                </a:p>
              </p:txBody>
            </p:sp>
          </mc:Choice>
          <mc:Fallback xmlns="">
            <p:sp>
              <p:nvSpPr>
                <p:cNvPr id="33866" name="文本框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52723" y="664809"/>
                  <a:ext cx="9065119" cy="954107"/>
                </a:xfrm>
                <a:prstGeom prst="rect">
                  <a:avLst/>
                </a:prstGeom>
                <a:blipFill>
                  <a:blip r:embed="rId2"/>
                  <a:stretch>
                    <a:fillRect l="-1344" t="-8333" r="-538" b="-16026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任意多边形 35"/>
            <p:cNvSpPr/>
            <p:nvPr/>
          </p:nvSpPr>
          <p:spPr>
            <a:xfrm flipH="1">
              <a:off x="8665959" y="1186622"/>
              <a:ext cx="138092" cy="357194"/>
            </a:xfrm>
            <a:custGeom>
              <a:avLst/>
              <a:gdLst>
                <a:gd name="connsiteX0" fmla="*/ 0 w 552450"/>
                <a:gd name="connsiteY0" fmla="*/ 0 h 1695450"/>
                <a:gd name="connsiteX1" fmla="*/ 552450 w 552450"/>
                <a:gd name="connsiteY1" fmla="*/ 0 h 1695450"/>
                <a:gd name="connsiteX2" fmla="*/ 552450 w 552450"/>
                <a:gd name="connsiteY2" fmla="*/ 209830 h 1695450"/>
                <a:gd name="connsiteX3" fmla="*/ 533156 w 552450"/>
                <a:gd name="connsiteY3" fmla="*/ 215819 h 1695450"/>
                <a:gd name="connsiteX4" fmla="*/ 114300 w 552450"/>
                <a:gd name="connsiteY4" fmla="*/ 847725 h 1695450"/>
                <a:gd name="connsiteX5" fmla="*/ 533156 w 552450"/>
                <a:gd name="connsiteY5" fmla="*/ 1479631 h 1695450"/>
                <a:gd name="connsiteX6" fmla="*/ 552450 w 552450"/>
                <a:gd name="connsiteY6" fmla="*/ 1485620 h 1695450"/>
                <a:gd name="connsiteX7" fmla="*/ 552450 w 552450"/>
                <a:gd name="connsiteY7" fmla="*/ 1695450 h 1695450"/>
                <a:gd name="connsiteX8" fmla="*/ 0 w 552450"/>
                <a:gd name="connsiteY8" fmla="*/ 1695450 h 1695450"/>
                <a:gd name="connsiteX9" fmla="*/ 0 w 552450"/>
                <a:gd name="connsiteY9" fmla="*/ 0 h 169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2450" h="1695450">
                  <a:moveTo>
                    <a:pt x="0" y="0"/>
                  </a:moveTo>
                  <a:lnTo>
                    <a:pt x="552450" y="0"/>
                  </a:lnTo>
                  <a:lnTo>
                    <a:pt x="552450" y="209830"/>
                  </a:lnTo>
                  <a:lnTo>
                    <a:pt x="533156" y="215819"/>
                  </a:lnTo>
                  <a:cubicBezTo>
                    <a:pt x="287012" y="319929"/>
                    <a:pt x="114300" y="563657"/>
                    <a:pt x="114300" y="847725"/>
                  </a:cubicBezTo>
                  <a:cubicBezTo>
                    <a:pt x="114300" y="1131793"/>
                    <a:pt x="287012" y="1375522"/>
                    <a:pt x="533156" y="1479631"/>
                  </a:cubicBezTo>
                  <a:lnTo>
                    <a:pt x="552450" y="1485620"/>
                  </a:lnTo>
                  <a:lnTo>
                    <a:pt x="552450" y="1695450"/>
                  </a:lnTo>
                  <a:lnTo>
                    <a:pt x="0" y="1695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744788" y="2397125"/>
            <a:ext cx="6642100" cy="3336925"/>
            <a:chOff x="2744788" y="2397125"/>
            <a:chExt cx="6642100" cy="3336925"/>
          </a:xfrm>
        </p:grpSpPr>
        <p:grpSp>
          <p:nvGrpSpPr>
            <p:cNvPr id="33872" name="组合 5"/>
            <p:cNvGrpSpPr>
              <a:grpSpLocks/>
            </p:cNvGrpSpPr>
            <p:nvPr/>
          </p:nvGrpSpPr>
          <p:grpSpPr bwMode="auto">
            <a:xfrm>
              <a:off x="2744788" y="2397125"/>
              <a:ext cx="6642100" cy="3336925"/>
              <a:chOff x="1930401" y="1699031"/>
              <a:chExt cx="8331198" cy="4357448"/>
            </a:xfrm>
          </p:grpSpPr>
          <p:sp>
            <p:nvSpPr>
              <p:cNvPr id="7" name="矩形 6"/>
              <p:cNvSpPr/>
              <p:nvPr/>
            </p:nvSpPr>
            <p:spPr>
              <a:xfrm rot="2700000">
                <a:off x="2542747" y="2288709"/>
                <a:ext cx="1208560" cy="1206670"/>
              </a:xfrm>
              <a:prstGeom prst="rect">
                <a:avLst/>
              </a:prstGeom>
              <a:solidFill>
                <a:srgbClr val="A4A3A4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/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 rot="2700000" flipH="1">
                <a:off x="2959853" y="2354099"/>
                <a:ext cx="1310212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rot="2700000">
                <a:off x="2646239" y="1681795"/>
                <a:ext cx="0" cy="1431675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rot="2700000">
                <a:off x="1928312" y="3407184"/>
                <a:ext cx="1417933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 rot="2700000" flipV="1">
                <a:off x="4112761" y="1560141"/>
                <a:ext cx="0" cy="2746726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rot="255757" flipH="1" flipV="1">
                <a:off x="5048627" y="1999617"/>
                <a:ext cx="971708" cy="837492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矩形 12"/>
              <p:cNvSpPr/>
              <p:nvPr/>
            </p:nvSpPr>
            <p:spPr>
              <a:xfrm rot="2700000">
                <a:off x="4479193" y="2364414"/>
                <a:ext cx="1208559" cy="1208660"/>
              </a:xfrm>
              <a:prstGeom prst="rect">
                <a:avLst/>
              </a:prstGeom>
              <a:solidFill>
                <a:srgbClr val="A4A3A4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/>
              </a:p>
            </p:txBody>
          </p:sp>
          <p:sp>
            <p:nvSpPr>
              <p:cNvPr id="14" name="矩形 13"/>
              <p:cNvSpPr/>
              <p:nvPr/>
            </p:nvSpPr>
            <p:spPr>
              <a:xfrm rot="2700000" flipH="1" flipV="1">
                <a:off x="8460646" y="2396545"/>
                <a:ext cx="1206487" cy="1208662"/>
              </a:xfrm>
              <a:prstGeom prst="rect">
                <a:avLst/>
              </a:prstGeom>
              <a:solidFill>
                <a:srgbClr val="A4A3A4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/>
              </a:p>
            </p:txBody>
          </p:sp>
          <p:cxnSp>
            <p:nvCxnSpPr>
              <p:cNvPr id="15" name="直接连接符 14"/>
              <p:cNvCxnSpPr/>
              <p:nvPr/>
            </p:nvCxnSpPr>
            <p:spPr>
              <a:xfrm rot="2700000" flipV="1">
                <a:off x="7921934" y="3550222"/>
                <a:ext cx="1310212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 rot="2700000" flipH="1" flipV="1">
                <a:off x="9545761" y="2790849"/>
                <a:ext cx="0" cy="1431676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rot="2700000" flipH="1" flipV="1">
                <a:off x="8845755" y="2497137"/>
                <a:ext cx="1417933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 flipH="1">
                <a:off x="7097575" y="1993397"/>
                <a:ext cx="1955362" cy="1946549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 rot="255757">
                <a:off x="6161709" y="3067212"/>
                <a:ext cx="969717" cy="83542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矩形 19"/>
              <p:cNvSpPr/>
              <p:nvPr/>
            </p:nvSpPr>
            <p:spPr>
              <a:xfrm rot="2700000" flipH="1" flipV="1">
                <a:off x="6502255" y="2341612"/>
                <a:ext cx="1208560" cy="1208660"/>
              </a:xfrm>
              <a:prstGeom prst="rect">
                <a:avLst/>
              </a:prstGeom>
              <a:solidFill>
                <a:srgbClr val="A4A3A4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/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 rot="2700000" flipV="1">
                <a:off x="6914384" y="2368611"/>
                <a:ext cx="1292292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rot="255757" flipV="1">
                <a:off x="5152169" y="1852433"/>
                <a:ext cx="1879697" cy="2182871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 rot="255757">
                <a:off x="4156567" y="3110745"/>
                <a:ext cx="947813" cy="816762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890" name="文本框 27"/>
              <p:cNvSpPr txBox="1">
                <a:spLocks noChangeArrowheads="1"/>
              </p:cNvSpPr>
              <p:nvPr/>
            </p:nvSpPr>
            <p:spPr bwMode="auto">
              <a:xfrm>
                <a:off x="2841347" y="2430303"/>
                <a:ext cx="611704" cy="9246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4000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壹</a:t>
                </a:r>
              </a:p>
            </p:txBody>
          </p:sp>
          <p:sp>
            <p:nvSpPr>
              <p:cNvPr id="33891" name="文本框 28"/>
              <p:cNvSpPr txBox="1">
                <a:spLocks noChangeArrowheads="1"/>
              </p:cNvSpPr>
              <p:nvPr/>
            </p:nvSpPr>
            <p:spPr bwMode="auto">
              <a:xfrm>
                <a:off x="4799034" y="2430303"/>
                <a:ext cx="611704" cy="9246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4000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贰</a:t>
                </a:r>
              </a:p>
            </p:txBody>
          </p:sp>
          <p:sp>
            <p:nvSpPr>
              <p:cNvPr id="33892" name="文本框 29"/>
              <p:cNvSpPr txBox="1">
                <a:spLocks noChangeArrowheads="1"/>
              </p:cNvSpPr>
              <p:nvPr/>
            </p:nvSpPr>
            <p:spPr bwMode="auto">
              <a:xfrm>
                <a:off x="6802045" y="2459330"/>
                <a:ext cx="611704" cy="9246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4000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叁</a:t>
                </a:r>
              </a:p>
            </p:txBody>
          </p:sp>
          <p:sp>
            <p:nvSpPr>
              <p:cNvPr id="33893" name="文本框 30"/>
              <p:cNvSpPr txBox="1">
                <a:spLocks noChangeArrowheads="1"/>
              </p:cNvSpPr>
              <p:nvPr/>
            </p:nvSpPr>
            <p:spPr bwMode="auto">
              <a:xfrm>
                <a:off x="8768538" y="2517386"/>
                <a:ext cx="611704" cy="9246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4000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肆</a:t>
                </a: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2081733" y="6002581"/>
                <a:ext cx="8020570" cy="53898"/>
              </a:xfrm>
              <a:prstGeom prst="rect">
                <a:avLst/>
              </a:prstGeom>
              <a:solidFill>
                <a:srgbClr val="D32F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/>
                <p:cNvSpPr/>
                <p:nvPr/>
              </p:nvSpPr>
              <p:spPr>
                <a:xfrm>
                  <a:off x="3263045" y="4555712"/>
                  <a:ext cx="81624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60°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矩形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3045" y="4555712"/>
                  <a:ext cx="816249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/>
                <p:cNvSpPr/>
                <p:nvPr/>
              </p:nvSpPr>
              <p:spPr>
                <a:xfrm>
                  <a:off x="4845185" y="4555712"/>
                  <a:ext cx="81624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0°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矩形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5185" y="4555712"/>
                  <a:ext cx="816249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/>
                <p:cNvSpPr/>
                <p:nvPr/>
              </p:nvSpPr>
              <p:spPr>
                <a:xfrm>
                  <a:off x="6341044" y="4555712"/>
                  <a:ext cx="101502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120°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矩形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41044" y="4555712"/>
                  <a:ext cx="1015021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矩形 45"/>
                <p:cNvSpPr/>
                <p:nvPr/>
              </p:nvSpPr>
              <p:spPr>
                <a:xfrm>
                  <a:off x="7931908" y="4555712"/>
                  <a:ext cx="101502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180°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矩形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1908" y="4555712"/>
                  <a:ext cx="1015021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组合 36"/>
          <p:cNvGrpSpPr>
            <a:grpSpLocks/>
          </p:cNvGrpSpPr>
          <p:nvPr/>
        </p:nvGrpSpPr>
        <p:grpSpPr bwMode="auto">
          <a:xfrm>
            <a:off x="6456363" y="2174875"/>
            <a:ext cx="820737" cy="822325"/>
            <a:chOff x="2265529" y="2033517"/>
            <a:chExt cx="821667" cy="821667"/>
          </a:xfrm>
        </p:grpSpPr>
        <p:sp>
          <p:nvSpPr>
            <p:cNvPr id="38" name="椭圆 37"/>
            <p:cNvSpPr/>
            <p:nvPr/>
          </p:nvSpPr>
          <p:spPr>
            <a:xfrm>
              <a:off x="2265529" y="2033517"/>
              <a:ext cx="821667" cy="821667"/>
            </a:xfrm>
            <a:prstGeom prst="ellipse">
              <a:avLst/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33871" name="文本框 38"/>
            <p:cNvSpPr txBox="1">
              <a:spLocks noChangeArrowheads="1"/>
            </p:cNvSpPr>
            <p:nvPr/>
          </p:nvSpPr>
          <p:spPr bwMode="auto">
            <a:xfrm>
              <a:off x="2305335" y="2152557"/>
              <a:ext cx="705661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3600" b="1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40089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>
            <a:grpSpLocks/>
          </p:cNvGrpSpPr>
          <p:nvPr/>
        </p:nvGrpSpPr>
        <p:grpSpPr bwMode="auto">
          <a:xfrm>
            <a:off x="1719263" y="582613"/>
            <a:ext cx="9147175" cy="954087"/>
            <a:chOff x="772016" y="664809"/>
            <a:chExt cx="9145826" cy="954107"/>
          </a:xfrm>
        </p:grpSpPr>
        <p:sp>
          <p:nvSpPr>
            <p:cNvPr id="34" name="任意多边形 33"/>
            <p:cNvSpPr/>
            <p:nvPr/>
          </p:nvSpPr>
          <p:spPr>
            <a:xfrm>
              <a:off x="772016" y="748948"/>
              <a:ext cx="161901" cy="369896"/>
            </a:xfrm>
            <a:custGeom>
              <a:avLst/>
              <a:gdLst>
                <a:gd name="connsiteX0" fmla="*/ 0 w 552450"/>
                <a:gd name="connsiteY0" fmla="*/ 0 h 1695450"/>
                <a:gd name="connsiteX1" fmla="*/ 552450 w 552450"/>
                <a:gd name="connsiteY1" fmla="*/ 0 h 1695450"/>
                <a:gd name="connsiteX2" fmla="*/ 552450 w 552450"/>
                <a:gd name="connsiteY2" fmla="*/ 209830 h 1695450"/>
                <a:gd name="connsiteX3" fmla="*/ 533156 w 552450"/>
                <a:gd name="connsiteY3" fmla="*/ 215819 h 1695450"/>
                <a:gd name="connsiteX4" fmla="*/ 114300 w 552450"/>
                <a:gd name="connsiteY4" fmla="*/ 847725 h 1695450"/>
                <a:gd name="connsiteX5" fmla="*/ 533156 w 552450"/>
                <a:gd name="connsiteY5" fmla="*/ 1479631 h 1695450"/>
                <a:gd name="connsiteX6" fmla="*/ 552450 w 552450"/>
                <a:gd name="connsiteY6" fmla="*/ 1485620 h 1695450"/>
                <a:gd name="connsiteX7" fmla="*/ 552450 w 552450"/>
                <a:gd name="connsiteY7" fmla="*/ 1695450 h 1695450"/>
                <a:gd name="connsiteX8" fmla="*/ 0 w 552450"/>
                <a:gd name="connsiteY8" fmla="*/ 1695450 h 1695450"/>
                <a:gd name="connsiteX9" fmla="*/ 0 w 552450"/>
                <a:gd name="connsiteY9" fmla="*/ 0 h 169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2450" h="1695450">
                  <a:moveTo>
                    <a:pt x="0" y="0"/>
                  </a:moveTo>
                  <a:lnTo>
                    <a:pt x="552450" y="0"/>
                  </a:lnTo>
                  <a:lnTo>
                    <a:pt x="552450" y="209830"/>
                  </a:lnTo>
                  <a:lnTo>
                    <a:pt x="533156" y="215819"/>
                  </a:lnTo>
                  <a:cubicBezTo>
                    <a:pt x="287012" y="319929"/>
                    <a:pt x="114300" y="563657"/>
                    <a:pt x="114300" y="847725"/>
                  </a:cubicBezTo>
                  <a:cubicBezTo>
                    <a:pt x="114300" y="1131793"/>
                    <a:pt x="287012" y="1375522"/>
                    <a:pt x="533156" y="1479631"/>
                  </a:cubicBezTo>
                  <a:lnTo>
                    <a:pt x="552450" y="1485620"/>
                  </a:lnTo>
                  <a:lnTo>
                    <a:pt x="552450" y="1695450"/>
                  </a:lnTo>
                  <a:lnTo>
                    <a:pt x="0" y="1695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296" name="文本框 34"/>
            <p:cNvSpPr txBox="1">
              <a:spLocks noChangeArrowheads="1"/>
            </p:cNvSpPr>
            <p:nvPr/>
          </p:nvSpPr>
          <p:spPr bwMode="auto">
            <a:xfrm>
              <a:off x="852723" y="664809"/>
              <a:ext cx="9065119" cy="954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1" lang="en-US" altLang="zh-CN" sz="2800" b="1" dirty="0">
                  <a:solidFill>
                    <a:srgbClr val="FF0000"/>
                  </a:solidFill>
                  <a:latin typeface="楷体" pitchFamily="49" charset="-122"/>
                  <a:ea typeface="楷体" pitchFamily="49" charset="-122"/>
                </a:rPr>
                <a:t>0811</a:t>
              </a:r>
              <a:r>
                <a:rPr lang="zh-CN" altLang="en-US" sz="2800" b="1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图中所画的是两个简谐振动的振动曲线。若这两个简谐振动可叠加，则合成的余弦振动的初相为</a:t>
              </a:r>
            </a:p>
          </p:txBody>
        </p:sp>
        <p:sp>
          <p:nvSpPr>
            <p:cNvPr id="36" name="任意多边形 35"/>
            <p:cNvSpPr/>
            <p:nvPr/>
          </p:nvSpPr>
          <p:spPr>
            <a:xfrm flipH="1">
              <a:off x="8081452" y="1189643"/>
              <a:ext cx="138092" cy="357194"/>
            </a:xfrm>
            <a:custGeom>
              <a:avLst/>
              <a:gdLst>
                <a:gd name="connsiteX0" fmla="*/ 0 w 552450"/>
                <a:gd name="connsiteY0" fmla="*/ 0 h 1695450"/>
                <a:gd name="connsiteX1" fmla="*/ 552450 w 552450"/>
                <a:gd name="connsiteY1" fmla="*/ 0 h 1695450"/>
                <a:gd name="connsiteX2" fmla="*/ 552450 w 552450"/>
                <a:gd name="connsiteY2" fmla="*/ 209830 h 1695450"/>
                <a:gd name="connsiteX3" fmla="*/ 533156 w 552450"/>
                <a:gd name="connsiteY3" fmla="*/ 215819 h 1695450"/>
                <a:gd name="connsiteX4" fmla="*/ 114300 w 552450"/>
                <a:gd name="connsiteY4" fmla="*/ 847725 h 1695450"/>
                <a:gd name="connsiteX5" fmla="*/ 533156 w 552450"/>
                <a:gd name="connsiteY5" fmla="*/ 1479631 h 1695450"/>
                <a:gd name="connsiteX6" fmla="*/ 552450 w 552450"/>
                <a:gd name="connsiteY6" fmla="*/ 1485620 h 1695450"/>
                <a:gd name="connsiteX7" fmla="*/ 552450 w 552450"/>
                <a:gd name="connsiteY7" fmla="*/ 1695450 h 1695450"/>
                <a:gd name="connsiteX8" fmla="*/ 0 w 552450"/>
                <a:gd name="connsiteY8" fmla="*/ 1695450 h 1695450"/>
                <a:gd name="connsiteX9" fmla="*/ 0 w 552450"/>
                <a:gd name="connsiteY9" fmla="*/ 0 h 169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2450" h="1695450">
                  <a:moveTo>
                    <a:pt x="0" y="0"/>
                  </a:moveTo>
                  <a:lnTo>
                    <a:pt x="552450" y="0"/>
                  </a:lnTo>
                  <a:lnTo>
                    <a:pt x="552450" y="209830"/>
                  </a:lnTo>
                  <a:lnTo>
                    <a:pt x="533156" y="215819"/>
                  </a:lnTo>
                  <a:cubicBezTo>
                    <a:pt x="287012" y="319929"/>
                    <a:pt x="114300" y="563657"/>
                    <a:pt x="114300" y="847725"/>
                  </a:cubicBezTo>
                  <a:cubicBezTo>
                    <a:pt x="114300" y="1131793"/>
                    <a:pt x="287012" y="1375522"/>
                    <a:pt x="533156" y="1479631"/>
                  </a:cubicBezTo>
                  <a:lnTo>
                    <a:pt x="552450" y="1485620"/>
                  </a:lnTo>
                  <a:lnTo>
                    <a:pt x="552450" y="1695450"/>
                  </a:lnTo>
                  <a:lnTo>
                    <a:pt x="0" y="1695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41" name="组合 40"/>
          <p:cNvGrpSpPr>
            <a:grpSpLocks/>
          </p:cNvGrpSpPr>
          <p:nvPr/>
        </p:nvGrpSpPr>
        <p:grpSpPr bwMode="auto">
          <a:xfrm>
            <a:off x="434975" y="460375"/>
            <a:ext cx="1103313" cy="1103313"/>
            <a:chOff x="1161143" y="1538514"/>
            <a:chExt cx="1103086" cy="1103086"/>
          </a:xfrm>
        </p:grpSpPr>
        <p:sp>
          <p:nvSpPr>
            <p:cNvPr id="42" name="圆角矩形 41"/>
            <p:cNvSpPr/>
            <p:nvPr/>
          </p:nvSpPr>
          <p:spPr>
            <a:xfrm>
              <a:off x="1161143" y="1538514"/>
              <a:ext cx="1103086" cy="1103086"/>
            </a:xfrm>
            <a:prstGeom prst="roundRect">
              <a:avLst>
                <a:gd name="adj" fmla="val 5729"/>
              </a:avLst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1294" name="文本框 42"/>
            <p:cNvSpPr txBox="1">
              <a:spLocks noChangeArrowheads="1"/>
            </p:cNvSpPr>
            <p:nvPr/>
          </p:nvSpPr>
          <p:spPr bwMode="auto">
            <a:xfrm>
              <a:off x="1342571" y="1660044"/>
              <a:ext cx="74022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800" b="1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题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27799" y="1751667"/>
            <a:ext cx="4834589" cy="3610908"/>
            <a:chOff x="527799" y="1751667"/>
            <a:chExt cx="4834589" cy="3610908"/>
          </a:xfrm>
        </p:grpSpPr>
        <p:grpSp>
          <p:nvGrpSpPr>
            <p:cNvPr id="48" name="Group 3"/>
            <p:cNvGrpSpPr>
              <a:grpSpLocks/>
            </p:cNvGrpSpPr>
            <p:nvPr/>
          </p:nvGrpSpPr>
          <p:grpSpPr bwMode="auto">
            <a:xfrm>
              <a:off x="1338263" y="1933575"/>
              <a:ext cx="3886200" cy="3429000"/>
              <a:chOff x="3072" y="1488"/>
              <a:chExt cx="2448" cy="2160"/>
            </a:xfrm>
          </p:grpSpPr>
          <p:sp>
            <p:nvSpPr>
              <p:cNvPr id="1282" name="Line 4"/>
              <p:cNvSpPr>
                <a:spLocks noChangeShapeType="1"/>
              </p:cNvSpPr>
              <p:nvPr/>
            </p:nvSpPr>
            <p:spPr bwMode="auto">
              <a:xfrm>
                <a:off x="3072" y="2640"/>
                <a:ext cx="24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3" name="Line 5"/>
              <p:cNvSpPr>
                <a:spLocks noChangeShapeType="1"/>
              </p:cNvSpPr>
              <p:nvPr/>
            </p:nvSpPr>
            <p:spPr bwMode="auto">
              <a:xfrm flipV="1">
                <a:off x="3072" y="1488"/>
                <a:ext cx="0" cy="216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4" name="Line 6"/>
              <p:cNvSpPr>
                <a:spLocks noChangeShapeType="1"/>
              </p:cNvSpPr>
              <p:nvPr/>
            </p:nvSpPr>
            <p:spPr bwMode="auto">
              <a:xfrm>
                <a:off x="3072" y="2304"/>
                <a:ext cx="201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none" w="sm" len="lg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5" name="Line 7"/>
              <p:cNvSpPr>
                <a:spLocks noChangeShapeType="1"/>
              </p:cNvSpPr>
              <p:nvPr/>
            </p:nvSpPr>
            <p:spPr bwMode="auto">
              <a:xfrm>
                <a:off x="3072" y="3312"/>
                <a:ext cx="201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prstDash val="dash"/>
                <a:round/>
                <a:headEnd/>
                <a:tailEnd type="none" w="sm" len="lg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6" name="Freeform 8"/>
              <p:cNvSpPr>
                <a:spLocks/>
              </p:cNvSpPr>
              <p:nvPr/>
            </p:nvSpPr>
            <p:spPr bwMode="auto">
              <a:xfrm>
                <a:off x="3072" y="2295"/>
                <a:ext cx="1824" cy="649"/>
              </a:xfrm>
              <a:custGeom>
                <a:avLst/>
                <a:gdLst>
                  <a:gd name="T0" fmla="*/ 0 w 1824"/>
                  <a:gd name="T1" fmla="*/ 9 h 649"/>
                  <a:gd name="T2" fmla="*/ 139 w 1824"/>
                  <a:gd name="T3" fmla="*/ 104 h 649"/>
                  <a:gd name="T4" fmla="*/ 624 w 1824"/>
                  <a:gd name="T5" fmla="*/ 633 h 649"/>
                  <a:gd name="T6" fmla="*/ 1248 w 1824"/>
                  <a:gd name="T7" fmla="*/ 9 h 649"/>
                  <a:gd name="T8" fmla="*/ 1824 w 1824"/>
                  <a:gd name="T9" fmla="*/ 646 h 6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4"/>
                  <a:gd name="T16" fmla="*/ 0 h 649"/>
                  <a:gd name="T17" fmla="*/ 1824 w 1824"/>
                  <a:gd name="T18" fmla="*/ 649 h 6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4" h="649">
                    <a:moveTo>
                      <a:pt x="0" y="9"/>
                    </a:moveTo>
                    <a:cubicBezTo>
                      <a:pt x="23" y="25"/>
                      <a:pt x="35" y="0"/>
                      <a:pt x="139" y="104"/>
                    </a:cubicBezTo>
                    <a:cubicBezTo>
                      <a:pt x="243" y="208"/>
                      <a:pt x="439" y="649"/>
                      <a:pt x="624" y="633"/>
                    </a:cubicBezTo>
                    <a:cubicBezTo>
                      <a:pt x="809" y="617"/>
                      <a:pt x="1048" y="7"/>
                      <a:pt x="1248" y="9"/>
                    </a:cubicBezTo>
                    <a:cubicBezTo>
                      <a:pt x="1448" y="11"/>
                      <a:pt x="1636" y="328"/>
                      <a:pt x="1824" y="646"/>
                    </a:cubicBezTo>
                  </a:path>
                </a:pathLst>
              </a:custGeom>
              <a:noFill/>
              <a:ln w="28575" cmpd="sng">
                <a:solidFill>
                  <a:srgbClr val="FF0066"/>
                </a:solidFill>
                <a:round/>
                <a:headEnd/>
                <a:tailEnd type="none" w="sm" len="lg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7" name="Freeform 9"/>
              <p:cNvSpPr>
                <a:spLocks/>
              </p:cNvSpPr>
              <p:nvPr/>
            </p:nvSpPr>
            <p:spPr bwMode="auto">
              <a:xfrm>
                <a:off x="3072" y="1882"/>
                <a:ext cx="1824" cy="1470"/>
              </a:xfrm>
              <a:custGeom>
                <a:avLst/>
                <a:gdLst>
                  <a:gd name="T0" fmla="*/ 0 w 1824"/>
                  <a:gd name="T1" fmla="*/ 1430 h 1470"/>
                  <a:gd name="T2" fmla="*/ 84 w 1824"/>
                  <a:gd name="T3" fmla="*/ 1298 h 1470"/>
                  <a:gd name="T4" fmla="*/ 163 w 1824"/>
                  <a:gd name="T5" fmla="*/ 1156 h 1470"/>
                  <a:gd name="T6" fmla="*/ 210 w 1824"/>
                  <a:gd name="T7" fmla="*/ 1037 h 1470"/>
                  <a:gd name="T8" fmla="*/ 258 w 1824"/>
                  <a:gd name="T9" fmla="*/ 911 h 1470"/>
                  <a:gd name="T10" fmla="*/ 624 w 1824"/>
                  <a:gd name="T11" fmla="*/ 86 h 1470"/>
                  <a:gd name="T12" fmla="*/ 1200 w 1824"/>
                  <a:gd name="T13" fmla="*/ 1430 h 1470"/>
                  <a:gd name="T14" fmla="*/ 1824 w 1824"/>
                  <a:gd name="T15" fmla="*/ 326 h 147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824"/>
                  <a:gd name="T25" fmla="*/ 0 h 1470"/>
                  <a:gd name="T26" fmla="*/ 1824 w 1824"/>
                  <a:gd name="T27" fmla="*/ 1470 h 147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824" h="1470">
                    <a:moveTo>
                      <a:pt x="0" y="1430"/>
                    </a:moveTo>
                    <a:cubicBezTo>
                      <a:pt x="14" y="1408"/>
                      <a:pt x="57" y="1344"/>
                      <a:pt x="84" y="1298"/>
                    </a:cubicBezTo>
                    <a:cubicBezTo>
                      <a:pt x="111" y="1252"/>
                      <a:pt x="142" y="1200"/>
                      <a:pt x="163" y="1156"/>
                    </a:cubicBezTo>
                    <a:cubicBezTo>
                      <a:pt x="184" y="1112"/>
                      <a:pt x="194" y="1078"/>
                      <a:pt x="210" y="1037"/>
                    </a:cubicBezTo>
                    <a:cubicBezTo>
                      <a:pt x="226" y="996"/>
                      <a:pt x="189" y="1070"/>
                      <a:pt x="258" y="911"/>
                    </a:cubicBezTo>
                    <a:cubicBezTo>
                      <a:pt x="327" y="752"/>
                      <a:pt x="467" y="0"/>
                      <a:pt x="624" y="86"/>
                    </a:cubicBezTo>
                    <a:cubicBezTo>
                      <a:pt x="781" y="172"/>
                      <a:pt x="1000" y="1390"/>
                      <a:pt x="1200" y="1430"/>
                    </a:cubicBezTo>
                    <a:cubicBezTo>
                      <a:pt x="1400" y="1470"/>
                      <a:pt x="1720" y="510"/>
                      <a:pt x="1824" y="326"/>
                    </a:cubicBezTo>
                  </a:path>
                </a:pathLst>
              </a:custGeom>
              <a:noFill/>
              <a:ln w="28575" cmpd="sng">
                <a:solidFill>
                  <a:srgbClr val="0000FF"/>
                </a:solidFill>
                <a:round/>
                <a:headEnd/>
                <a:tailEnd type="none" w="sm" len="lg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矩形 51"/>
                <p:cNvSpPr/>
                <p:nvPr/>
              </p:nvSpPr>
              <p:spPr>
                <a:xfrm>
                  <a:off x="4457974" y="3257878"/>
                  <a:ext cx="90441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d>
                          <m:dPr>
                            <m:ctrlP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矩形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7974" y="3257878"/>
                  <a:ext cx="904414" cy="5232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矩形 52"/>
                <p:cNvSpPr/>
                <p:nvPr/>
              </p:nvSpPr>
              <p:spPr>
                <a:xfrm>
                  <a:off x="1314272" y="1751667"/>
                  <a:ext cx="48571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矩形 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4272" y="1751667"/>
                  <a:ext cx="485710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矩形 53"/>
                <p:cNvSpPr/>
                <p:nvPr/>
              </p:nvSpPr>
              <p:spPr>
                <a:xfrm>
                  <a:off x="885815" y="3510284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矩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815" y="3510284"/>
                  <a:ext cx="53489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矩形 54"/>
                <p:cNvSpPr/>
                <p:nvPr/>
              </p:nvSpPr>
              <p:spPr>
                <a:xfrm>
                  <a:off x="527799" y="2995237"/>
                  <a:ext cx="89030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矩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7799" y="2995237"/>
                  <a:ext cx="890308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矩形 55"/>
                <p:cNvSpPr/>
                <p:nvPr/>
              </p:nvSpPr>
              <p:spPr>
                <a:xfrm>
                  <a:off x="616440" y="4501086"/>
                  <a:ext cx="78290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矩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440" y="4501086"/>
                  <a:ext cx="782907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组合 2"/>
          <p:cNvGrpSpPr/>
          <p:nvPr/>
        </p:nvGrpSpPr>
        <p:grpSpPr>
          <a:xfrm>
            <a:off x="5137150" y="2511425"/>
            <a:ext cx="6640513" cy="3336925"/>
            <a:chOff x="5137150" y="2511425"/>
            <a:chExt cx="6640513" cy="3336925"/>
          </a:xfrm>
        </p:grpSpPr>
        <p:grpSp>
          <p:nvGrpSpPr>
            <p:cNvPr id="1300" name="组合 5"/>
            <p:cNvGrpSpPr>
              <a:grpSpLocks/>
            </p:cNvGrpSpPr>
            <p:nvPr/>
          </p:nvGrpSpPr>
          <p:grpSpPr bwMode="auto">
            <a:xfrm>
              <a:off x="5137150" y="2511425"/>
              <a:ext cx="6640513" cy="3336925"/>
              <a:chOff x="1930401" y="1699031"/>
              <a:chExt cx="8331198" cy="4357448"/>
            </a:xfrm>
          </p:grpSpPr>
          <p:sp>
            <p:nvSpPr>
              <p:cNvPr id="7" name="矩形 6"/>
              <p:cNvSpPr/>
              <p:nvPr/>
            </p:nvSpPr>
            <p:spPr>
              <a:xfrm rot="2700000">
                <a:off x="2543037" y="2288564"/>
                <a:ext cx="1208560" cy="1206958"/>
              </a:xfrm>
              <a:prstGeom prst="rect">
                <a:avLst/>
              </a:prstGeom>
              <a:solidFill>
                <a:srgbClr val="A4A3A4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/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 rot="2700000" flipH="1">
                <a:off x="2960100" y="2354099"/>
                <a:ext cx="1310525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rot="2700000">
                <a:off x="2645415" y="1682619"/>
                <a:ext cx="0" cy="1430026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rot="2700000">
                <a:off x="1928482" y="3407184"/>
                <a:ext cx="1417933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 rot="2700000" flipV="1">
                <a:off x="4113282" y="1560141"/>
                <a:ext cx="0" cy="2746726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rot="255757" flipH="1" flipV="1">
                <a:off x="5049372" y="1999617"/>
                <a:ext cx="969949" cy="837492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矩形 12"/>
              <p:cNvSpPr/>
              <p:nvPr/>
            </p:nvSpPr>
            <p:spPr>
              <a:xfrm rot="2700000">
                <a:off x="4478952" y="2365265"/>
                <a:ext cx="1208559" cy="1206958"/>
              </a:xfrm>
              <a:prstGeom prst="rect">
                <a:avLst/>
              </a:prstGeom>
              <a:solidFill>
                <a:srgbClr val="A4A3A4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/>
              </a:p>
            </p:txBody>
          </p:sp>
          <p:sp>
            <p:nvSpPr>
              <p:cNvPr id="14" name="矩形 13"/>
              <p:cNvSpPr/>
              <p:nvPr/>
            </p:nvSpPr>
            <p:spPr>
              <a:xfrm rot="2700000" flipH="1" flipV="1">
                <a:off x="8461356" y="2397397"/>
                <a:ext cx="1206487" cy="1206958"/>
              </a:xfrm>
              <a:prstGeom prst="rect">
                <a:avLst/>
              </a:prstGeom>
              <a:solidFill>
                <a:srgbClr val="A4A3A4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/>
              </a:p>
            </p:txBody>
          </p:sp>
          <p:cxnSp>
            <p:nvCxnSpPr>
              <p:cNvPr id="15" name="直接连接符 14"/>
              <p:cNvCxnSpPr/>
              <p:nvPr/>
            </p:nvCxnSpPr>
            <p:spPr>
              <a:xfrm rot="2700000" flipV="1">
                <a:off x="7921374" y="3550222"/>
                <a:ext cx="1310525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 rot="2700000" flipH="1" flipV="1">
                <a:off x="9546587" y="2791674"/>
                <a:ext cx="0" cy="1430026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rot="2700000" flipH="1" flipV="1">
                <a:off x="8845586" y="2497137"/>
                <a:ext cx="1417933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 flipH="1">
                <a:off x="7096819" y="1993397"/>
                <a:ext cx="1955830" cy="1946549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 rot="255757">
                <a:off x="6160729" y="3067212"/>
                <a:ext cx="971940" cy="83542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矩形 19"/>
              <p:cNvSpPr/>
              <p:nvPr/>
            </p:nvSpPr>
            <p:spPr>
              <a:xfrm rot="2700000" flipH="1" flipV="1">
                <a:off x="6502497" y="2342462"/>
                <a:ext cx="1208560" cy="1206958"/>
              </a:xfrm>
              <a:prstGeom prst="rect">
                <a:avLst/>
              </a:prstGeom>
              <a:solidFill>
                <a:srgbClr val="A4A3A4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/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 rot="2700000" flipV="1">
                <a:off x="6915577" y="2368611"/>
                <a:ext cx="1290609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rot="255757" flipV="1">
                <a:off x="5152939" y="1852433"/>
                <a:ext cx="1878155" cy="2182871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 rot="255757">
                <a:off x="4157099" y="3110745"/>
                <a:ext cx="948040" cy="816762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8" name="文本框 27"/>
              <p:cNvSpPr txBox="1">
                <a:spLocks noChangeArrowheads="1"/>
              </p:cNvSpPr>
              <p:nvPr/>
            </p:nvSpPr>
            <p:spPr bwMode="auto">
              <a:xfrm>
                <a:off x="2841347" y="2430303"/>
                <a:ext cx="611704" cy="9246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4000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壹</a:t>
                </a:r>
              </a:p>
            </p:txBody>
          </p:sp>
          <p:sp>
            <p:nvSpPr>
              <p:cNvPr id="1319" name="文本框 28"/>
              <p:cNvSpPr txBox="1">
                <a:spLocks noChangeArrowheads="1"/>
              </p:cNvSpPr>
              <p:nvPr/>
            </p:nvSpPr>
            <p:spPr bwMode="auto">
              <a:xfrm>
                <a:off x="4799034" y="2430303"/>
                <a:ext cx="611704" cy="9246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4000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贰</a:t>
                </a:r>
              </a:p>
            </p:txBody>
          </p:sp>
          <p:sp>
            <p:nvSpPr>
              <p:cNvPr id="1320" name="文本框 29"/>
              <p:cNvSpPr txBox="1">
                <a:spLocks noChangeArrowheads="1"/>
              </p:cNvSpPr>
              <p:nvPr/>
            </p:nvSpPr>
            <p:spPr bwMode="auto">
              <a:xfrm>
                <a:off x="6802045" y="2459330"/>
                <a:ext cx="611704" cy="9246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4000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叁</a:t>
                </a:r>
              </a:p>
            </p:txBody>
          </p:sp>
          <p:sp>
            <p:nvSpPr>
              <p:cNvPr id="1321" name="文本框 30"/>
              <p:cNvSpPr txBox="1">
                <a:spLocks noChangeArrowheads="1"/>
              </p:cNvSpPr>
              <p:nvPr/>
            </p:nvSpPr>
            <p:spPr bwMode="auto">
              <a:xfrm>
                <a:off x="8768538" y="2517386"/>
                <a:ext cx="611704" cy="9246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4000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肆</a:t>
                </a: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2081769" y="6002581"/>
                <a:ext cx="8020496" cy="53898"/>
              </a:xfrm>
              <a:prstGeom prst="rect">
                <a:avLst/>
              </a:prstGeom>
              <a:solidFill>
                <a:srgbClr val="D32F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b="1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矩形 56"/>
                <p:cNvSpPr/>
                <p:nvPr/>
              </p:nvSpPr>
              <p:spPr>
                <a:xfrm>
                  <a:off x="9020171" y="4451653"/>
                  <a:ext cx="504946" cy="8244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矩形 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0171" y="4451653"/>
                  <a:ext cx="504946" cy="82445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矩形 57"/>
                <p:cNvSpPr/>
                <p:nvPr/>
              </p:nvSpPr>
              <p:spPr>
                <a:xfrm>
                  <a:off x="5746149" y="4414399"/>
                  <a:ext cx="703719" cy="8989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CN" alt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矩形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6149" y="4414399"/>
                  <a:ext cx="703719" cy="89896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矩形 58"/>
                <p:cNvSpPr/>
                <p:nvPr/>
              </p:nvSpPr>
              <p:spPr>
                <a:xfrm>
                  <a:off x="7457046" y="4602271"/>
                  <a:ext cx="50494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矩形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7046" y="4602271"/>
                  <a:ext cx="504945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矩形 59"/>
                <p:cNvSpPr/>
                <p:nvPr/>
              </p:nvSpPr>
              <p:spPr>
                <a:xfrm>
                  <a:off x="10583297" y="4602271"/>
                  <a:ext cx="48282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矩形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3297" y="4602271"/>
                  <a:ext cx="482824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组合 36"/>
          <p:cNvGrpSpPr>
            <a:grpSpLocks/>
          </p:cNvGrpSpPr>
          <p:nvPr/>
        </p:nvGrpSpPr>
        <p:grpSpPr bwMode="auto">
          <a:xfrm>
            <a:off x="7235825" y="2305050"/>
            <a:ext cx="822325" cy="820738"/>
            <a:chOff x="2265529" y="2033517"/>
            <a:chExt cx="821667" cy="821667"/>
          </a:xfrm>
        </p:grpSpPr>
        <p:sp>
          <p:nvSpPr>
            <p:cNvPr id="38" name="椭圆 37"/>
            <p:cNvSpPr/>
            <p:nvPr/>
          </p:nvSpPr>
          <p:spPr>
            <a:xfrm>
              <a:off x="2265529" y="2033517"/>
              <a:ext cx="821667" cy="821667"/>
            </a:xfrm>
            <a:prstGeom prst="ellipse">
              <a:avLst/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1299" name="文本框 38"/>
            <p:cNvSpPr txBox="1">
              <a:spLocks noChangeArrowheads="1"/>
            </p:cNvSpPr>
            <p:nvPr/>
          </p:nvSpPr>
          <p:spPr bwMode="auto">
            <a:xfrm>
              <a:off x="2305335" y="2152557"/>
              <a:ext cx="705661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3600" b="1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29344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662836" y="512125"/>
            <a:ext cx="36957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CC00CC"/>
                </a:solidFill>
                <a:latin typeface="+mn-lt"/>
                <a:ea typeface="+mn-ea"/>
              </a:rPr>
              <a:t>一、简谐振动</a:t>
            </a:r>
          </a:p>
        </p:txBody>
      </p:sp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662836" y="1106783"/>
            <a:ext cx="466566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1.简谐振动的定义</a:t>
            </a:r>
            <a:endParaRPr lang="en-US" altLang="zh-CN" sz="2800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p:grpSp>
        <p:nvGrpSpPr>
          <p:cNvPr id="2" name="Group 67"/>
          <p:cNvGrpSpPr>
            <a:grpSpLocks/>
          </p:cNvGrpSpPr>
          <p:nvPr/>
        </p:nvGrpSpPr>
        <p:grpSpPr bwMode="auto">
          <a:xfrm>
            <a:off x="662836" y="4174539"/>
            <a:ext cx="5116509" cy="2378075"/>
            <a:chOff x="231" y="2574"/>
            <a:chExt cx="3223" cy="1498"/>
          </a:xfrm>
        </p:grpSpPr>
        <p:sp>
          <p:nvSpPr>
            <p:cNvPr id="20540" name="AutoShape 14"/>
            <p:cNvSpPr>
              <a:spLocks noChangeArrowheads="1"/>
            </p:cNvSpPr>
            <p:nvPr/>
          </p:nvSpPr>
          <p:spPr bwMode="auto">
            <a:xfrm>
              <a:off x="231" y="2574"/>
              <a:ext cx="3223" cy="1498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lumMod val="40000"/>
                <a:lumOff val="60000"/>
                <a:alpha val="50000"/>
              </a:schemeClr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 dirty="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sp>
          <p:nvSpPr>
            <p:cNvPr id="20541" name="Text Box 5"/>
            <p:cNvSpPr txBox="1">
              <a:spLocks noChangeArrowheads="1"/>
            </p:cNvSpPr>
            <p:nvPr/>
          </p:nvSpPr>
          <p:spPr bwMode="auto">
            <a:xfrm>
              <a:off x="312" y="2618"/>
              <a:ext cx="3094" cy="1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物体运动时，离开平衡位置的位移</a:t>
              </a:r>
              <a:r>
                <a:rPr lang="en-US" altLang="zh-CN" sz="2800" dirty="0">
                  <a:solidFill>
                    <a:srgbClr val="0000FF"/>
                  </a:solidFill>
                  <a:latin typeface="+mn-lt"/>
                  <a:ea typeface="+mn-ea"/>
                </a:rPr>
                <a:t>(</a:t>
              </a: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或角位移</a:t>
              </a:r>
              <a:r>
                <a:rPr lang="en-US" altLang="zh-CN" sz="2800" dirty="0">
                  <a:solidFill>
                    <a:srgbClr val="0000FF"/>
                  </a:solidFill>
                  <a:latin typeface="+mn-lt"/>
                  <a:ea typeface="+mn-ea"/>
                </a:rPr>
                <a:t>)</a:t>
              </a: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按余弦</a:t>
              </a:r>
              <a:r>
                <a:rPr lang="en-US" altLang="zh-CN" sz="2800" dirty="0">
                  <a:solidFill>
                    <a:srgbClr val="0000FF"/>
                  </a:solidFill>
                  <a:latin typeface="+mn-lt"/>
                  <a:ea typeface="+mn-ea"/>
                </a:rPr>
                <a:t>(</a:t>
              </a: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或正弦</a:t>
              </a:r>
              <a:r>
                <a:rPr lang="en-US" altLang="zh-CN" sz="2800" dirty="0">
                  <a:solidFill>
                    <a:srgbClr val="0000FF"/>
                  </a:solidFill>
                  <a:latin typeface="+mn-lt"/>
                  <a:ea typeface="+mn-ea"/>
                </a:rPr>
                <a:t>)</a:t>
              </a: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规律随时间变化称</a:t>
              </a:r>
              <a:r>
                <a:rPr lang="zh-CN" altLang="en-US" sz="2800" dirty="0">
                  <a:solidFill>
                    <a:srgbClr val="FF0000"/>
                  </a:solidFill>
                  <a:latin typeface="+mn-lt"/>
                  <a:ea typeface="+mn-ea"/>
                </a:rPr>
                <a:t>简谐振动</a:t>
              </a: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。典型的简谐振动是弹簧振子的运动。</a:t>
              </a:r>
              <a:endParaRPr lang="en-US" altLang="zh-CN" sz="2800" dirty="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8199" name="Text Box 7"/>
          <p:cNvSpPr txBox="1">
            <a:spLocks noChangeArrowheads="1"/>
          </p:cNvSpPr>
          <p:nvPr/>
        </p:nvSpPr>
        <p:spPr bwMode="auto">
          <a:xfrm>
            <a:off x="8134662" y="5891997"/>
            <a:ext cx="33845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where </a:t>
            </a:r>
            <a:r>
              <a:rPr lang="en-US" altLang="zh-CN" sz="2800" i="1" dirty="0">
                <a:solidFill>
                  <a:srgbClr val="0000FF"/>
                </a:solidFill>
                <a:latin typeface="+mn-lt"/>
                <a:ea typeface="+mn-ea"/>
              </a:rPr>
              <a:t>k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 is stiffness</a:t>
            </a:r>
          </a:p>
        </p:txBody>
      </p: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662836" y="1758011"/>
            <a:ext cx="8790176" cy="2284413"/>
            <a:chOff x="657" y="981"/>
            <a:chExt cx="5290" cy="1439"/>
          </a:xfrm>
        </p:grpSpPr>
        <p:sp>
          <p:nvSpPr>
            <p:cNvPr id="20538" name="AutoShape 13"/>
            <p:cNvSpPr>
              <a:spLocks noChangeArrowheads="1"/>
            </p:cNvSpPr>
            <p:nvPr/>
          </p:nvSpPr>
          <p:spPr bwMode="auto">
            <a:xfrm>
              <a:off x="657" y="981"/>
              <a:ext cx="5290" cy="1439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lumMod val="40000"/>
                <a:lumOff val="60000"/>
                <a:alpha val="50000"/>
              </a:schemeClr>
            </a:solidFill>
            <a:ln w="9525">
              <a:solidFill>
                <a:schemeClr val="hlink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 dirty="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sp>
          <p:nvSpPr>
            <p:cNvPr id="20539" name="Rectangle 12"/>
            <p:cNvSpPr>
              <a:spLocks noChangeArrowheads="1"/>
            </p:cNvSpPr>
            <p:nvPr/>
          </p:nvSpPr>
          <p:spPr bwMode="auto">
            <a:xfrm>
              <a:off x="793" y="1002"/>
              <a:ext cx="5089" cy="1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FontTx/>
                <a:buNone/>
              </a:pPr>
              <a:r>
                <a:rPr kumimoji="0"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任一物理量在某一值附近往复变化称为</a:t>
              </a:r>
              <a:r>
                <a:rPr kumimoji="0" lang="zh-CN" altLang="en-US" sz="2800" dirty="0">
                  <a:solidFill>
                    <a:srgbClr val="F2130E"/>
                  </a:solidFill>
                  <a:latin typeface="+mn-lt"/>
                  <a:ea typeface="+mn-ea"/>
                </a:rPr>
                <a:t>振动</a:t>
              </a:r>
              <a:r>
                <a:rPr kumimoji="0"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。物体围绕固定位置所作的往复运动称</a:t>
              </a:r>
              <a:r>
                <a:rPr kumimoji="0" lang="zh-CN" altLang="en-US" sz="2800" dirty="0">
                  <a:solidFill>
                    <a:srgbClr val="F2130E"/>
                  </a:solidFill>
                  <a:latin typeface="+mn-lt"/>
                  <a:ea typeface="+mn-ea"/>
                </a:rPr>
                <a:t>机械振动</a:t>
              </a:r>
              <a:r>
                <a:rPr kumimoji="0"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。一切发声体、心脏、海浪起伏、地震以及晶体中原子的振动等都属此类。最简单、最基本的振动是</a:t>
              </a:r>
              <a:r>
                <a:rPr kumimoji="0" lang="zh-CN" altLang="en-US" sz="2800" dirty="0">
                  <a:solidFill>
                    <a:srgbClr val="F2130E"/>
                  </a:solidFill>
                  <a:latin typeface="+mn-lt"/>
                  <a:ea typeface="+mn-ea"/>
                </a:rPr>
                <a:t>简谐振动</a:t>
              </a:r>
              <a:r>
                <a:rPr kumimoji="0"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，任意复杂的振动可分解为若干个简谐振动的合成。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/>
              <p:cNvSpPr/>
              <p:nvPr/>
            </p:nvSpPr>
            <p:spPr>
              <a:xfrm>
                <a:off x="6321705" y="5897153"/>
                <a:ext cx="16530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𝑘𝑥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2" name="矩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705" y="5897153"/>
                <a:ext cx="165308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/>
          <p:cNvGrpSpPr/>
          <p:nvPr/>
        </p:nvGrpSpPr>
        <p:grpSpPr>
          <a:xfrm>
            <a:off x="6026105" y="4014450"/>
            <a:ext cx="4274683" cy="1739225"/>
            <a:chOff x="6026105" y="4014450"/>
            <a:chExt cx="4274683" cy="1739225"/>
          </a:xfrm>
        </p:grpSpPr>
        <p:grpSp>
          <p:nvGrpSpPr>
            <p:cNvPr id="20489" name="Group 18"/>
            <p:cNvGrpSpPr>
              <a:grpSpLocks/>
            </p:cNvGrpSpPr>
            <p:nvPr/>
          </p:nvGrpSpPr>
          <p:grpSpPr bwMode="auto">
            <a:xfrm>
              <a:off x="6026105" y="4535237"/>
              <a:ext cx="3897362" cy="827975"/>
              <a:chOff x="2688" y="1008"/>
              <a:chExt cx="2784" cy="576"/>
            </a:xfrm>
          </p:grpSpPr>
          <p:grpSp>
            <p:nvGrpSpPr>
              <p:cNvPr id="20491" name="Group 19"/>
              <p:cNvGrpSpPr>
                <a:grpSpLocks/>
              </p:cNvGrpSpPr>
              <p:nvPr/>
            </p:nvGrpSpPr>
            <p:grpSpPr bwMode="auto">
              <a:xfrm>
                <a:off x="2832" y="1104"/>
                <a:ext cx="2448" cy="384"/>
                <a:chOff x="1248" y="864"/>
                <a:chExt cx="3504" cy="480"/>
              </a:xfrm>
            </p:grpSpPr>
            <p:grpSp>
              <p:nvGrpSpPr>
                <p:cNvPr id="20502" name="Group 20"/>
                <p:cNvGrpSpPr>
                  <a:grpSpLocks/>
                </p:cNvGrpSpPr>
                <p:nvPr/>
              </p:nvGrpSpPr>
              <p:grpSpPr bwMode="auto">
                <a:xfrm>
                  <a:off x="1248" y="864"/>
                  <a:ext cx="3504" cy="480"/>
                  <a:chOff x="96" y="864"/>
                  <a:chExt cx="3504" cy="480"/>
                </a:xfrm>
              </p:grpSpPr>
              <p:sp>
                <p:nvSpPr>
                  <p:cNvPr id="20536" name="Rectangle 21"/>
                  <p:cNvSpPr>
                    <a:spLocks noChangeArrowheads="1"/>
                  </p:cNvSpPr>
                  <p:nvPr/>
                </p:nvSpPr>
                <p:spPr bwMode="auto">
                  <a:xfrm>
                    <a:off x="96" y="864"/>
                    <a:ext cx="41" cy="480"/>
                  </a:xfrm>
                  <a:prstGeom prst="rect">
                    <a:avLst/>
                  </a:prstGeom>
                  <a:solidFill>
                    <a:srgbClr val="FF9900"/>
                  </a:solidFill>
                  <a:ln w="9525">
                    <a:miter lim="800000"/>
                    <a:headEnd/>
                    <a:tailEnd/>
                  </a:ln>
                  <a:scene3d>
                    <a:camera prst="legacyObliqueTopRight"/>
                    <a:lightRig rig="legacyFlat2" dir="t"/>
                  </a:scene3d>
                  <a:sp3d extrusionH="887400" prstMaterial="legacyMatte">
                    <a:bevelT w="13500" h="13500" prst="angle"/>
                    <a:bevelB w="13500" h="13500" prst="angle"/>
                    <a:extrusionClr>
                      <a:srgbClr val="FF9900"/>
                    </a:extrusionClr>
                    <a:contourClr>
                      <a:srgbClr val="FF9900"/>
                    </a:contourClr>
                  </a:sp3d>
                </p:spPr>
                <p:txBody>
                  <a:bodyPr wrap="none" anchor="ctr">
                    <a:flatTx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CN" altLang="en-US" sz="2800">
                      <a:solidFill>
                        <a:srgbClr val="0000FF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20537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96" y="1344"/>
                    <a:ext cx="3504" cy="0"/>
                  </a:xfrm>
                  <a:prstGeom prst="line">
                    <a:avLst/>
                  </a:prstGeom>
                  <a:noFill/>
                  <a:ln w="31750">
                    <a:solidFill>
                      <a:srgbClr val="FF9900"/>
                    </a:solidFill>
                    <a:round/>
                    <a:headEnd/>
                    <a:tailEnd type="none" w="sm" len="lg"/>
                  </a:ln>
                  <a:scene3d>
                    <a:camera prst="legacyObliqueTopRight"/>
                    <a:lightRig rig="legacyFlat2" dir="t"/>
                  </a:scene3d>
                  <a:sp3d extrusionH="887400" prstMaterial="legacyMatte">
                    <a:bevelT w="13500" h="13500" prst="angle"/>
                    <a:bevelB w="13500" h="13500" prst="angle"/>
                    <a:extrusionClr>
                      <a:srgbClr val="FF9900"/>
                    </a:extrusionClr>
                    <a:contourClr>
                      <a:srgbClr val="FF9900"/>
                    </a:contourClr>
                  </a:sp3d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>
                    <a:flatTx/>
                  </a:bodyPr>
                  <a:lstStyle/>
                  <a:p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20503" name="Group 23"/>
                <p:cNvGrpSpPr>
                  <a:grpSpLocks/>
                </p:cNvGrpSpPr>
                <p:nvPr/>
              </p:nvGrpSpPr>
              <p:grpSpPr bwMode="auto">
                <a:xfrm>
                  <a:off x="1390" y="864"/>
                  <a:ext cx="2402" cy="432"/>
                  <a:chOff x="2422" y="720"/>
                  <a:chExt cx="2402" cy="432"/>
                </a:xfrm>
              </p:grpSpPr>
              <p:grpSp>
                <p:nvGrpSpPr>
                  <p:cNvPr id="20504" name="Group 24"/>
                  <p:cNvGrpSpPr>
                    <a:grpSpLocks/>
                  </p:cNvGrpSpPr>
                  <p:nvPr/>
                </p:nvGrpSpPr>
                <p:grpSpPr bwMode="auto">
                  <a:xfrm>
                    <a:off x="2422" y="720"/>
                    <a:ext cx="2154" cy="288"/>
                    <a:chOff x="2224" y="3264"/>
                    <a:chExt cx="2688" cy="404"/>
                  </a:xfrm>
                </p:grpSpPr>
                <p:grpSp>
                  <p:nvGrpSpPr>
                    <p:cNvPr id="20506" name="Group 2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448" y="3264"/>
                      <a:ext cx="2112" cy="396"/>
                      <a:chOff x="2448" y="3264"/>
                      <a:chExt cx="2112" cy="396"/>
                    </a:xfrm>
                  </p:grpSpPr>
                  <p:grpSp>
                    <p:nvGrpSpPr>
                      <p:cNvPr id="20509" name="Group 26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2448" y="3264"/>
                        <a:ext cx="1104" cy="396"/>
                        <a:chOff x="4080" y="3165"/>
                        <a:chExt cx="1440" cy="495"/>
                      </a:xfrm>
                    </p:grpSpPr>
                    <p:grpSp>
                      <p:nvGrpSpPr>
                        <p:cNvPr id="20522" name="Group 27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4080" y="3165"/>
                          <a:ext cx="768" cy="492"/>
                          <a:chOff x="4080" y="3165"/>
                          <a:chExt cx="768" cy="492"/>
                        </a:xfrm>
                      </p:grpSpPr>
                      <p:grpSp>
                        <p:nvGrpSpPr>
                          <p:cNvPr id="20530" name="Group 28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4080" y="3165"/>
                            <a:ext cx="432" cy="489"/>
                            <a:chOff x="4080" y="3165"/>
                            <a:chExt cx="432" cy="489"/>
                          </a:xfrm>
                        </p:grpSpPr>
                        <p:sp>
                          <p:nvSpPr>
                            <p:cNvPr id="20534" name="Freeform 29"/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 rot="436804">
                              <a:off x="4080" y="3165"/>
                              <a:ext cx="272" cy="486"/>
                            </a:xfrm>
                            <a:custGeom>
                              <a:avLst/>
                              <a:gdLst>
                                <a:gd name="T0" fmla="*/ 0 w 272"/>
                                <a:gd name="T1" fmla="*/ 67 h 486"/>
                                <a:gd name="T2" fmla="*/ 48 w 272"/>
                                <a:gd name="T3" fmla="*/ 3 h 486"/>
                                <a:gd name="T4" fmla="*/ 160 w 272"/>
                                <a:gd name="T5" fmla="*/ 51 h 486"/>
                                <a:gd name="T6" fmla="*/ 256 w 272"/>
                                <a:gd name="T7" fmla="*/ 195 h 486"/>
                                <a:gd name="T8" fmla="*/ 256 w 272"/>
                                <a:gd name="T9" fmla="*/ 371 h 486"/>
                                <a:gd name="T10" fmla="*/ 208 w 272"/>
                                <a:gd name="T11" fmla="*/ 483 h 486"/>
                                <a:gd name="T12" fmla="*/ 128 w 272"/>
                                <a:gd name="T13" fmla="*/ 355 h 486"/>
                                <a:gd name="T14" fmla="*/ 112 w 272"/>
                                <a:gd name="T15" fmla="*/ 211 h 486"/>
                                <a:gd name="T16" fmla="*/ 144 w 272"/>
                                <a:gd name="T17" fmla="*/ 51 h 486"/>
                                <a:gd name="T18" fmla="*/ 0 60000 65536"/>
                                <a:gd name="T19" fmla="*/ 0 60000 65536"/>
                                <a:gd name="T20" fmla="*/ 0 60000 65536"/>
                                <a:gd name="T21" fmla="*/ 0 60000 65536"/>
                                <a:gd name="T22" fmla="*/ 0 60000 65536"/>
                                <a:gd name="T23" fmla="*/ 0 60000 65536"/>
                                <a:gd name="T24" fmla="*/ 0 60000 65536"/>
                                <a:gd name="T25" fmla="*/ 0 60000 65536"/>
                                <a:gd name="T26" fmla="*/ 0 60000 65536"/>
                                <a:gd name="T27" fmla="*/ 0 w 272"/>
                                <a:gd name="T28" fmla="*/ 0 h 486"/>
                                <a:gd name="T29" fmla="*/ 272 w 272"/>
                                <a:gd name="T30" fmla="*/ 486 h 486"/>
                              </a:gdLst>
                              <a:ahLst/>
                              <a:cxnLst>
                                <a:cxn ang="T18">
                                  <a:pos x="T0" y="T1"/>
                                </a:cxn>
                                <a:cxn ang="T19">
                                  <a:pos x="T2" y="T3"/>
                                </a:cxn>
                                <a:cxn ang="T20">
                                  <a:pos x="T4" y="T5"/>
                                </a:cxn>
                                <a:cxn ang="T21">
                                  <a:pos x="T6" y="T7"/>
                                </a:cxn>
                                <a:cxn ang="T22">
                                  <a:pos x="T8" y="T9"/>
                                </a:cxn>
                                <a:cxn ang="T23">
                                  <a:pos x="T10" y="T11"/>
                                </a:cxn>
                                <a:cxn ang="T24">
                                  <a:pos x="T12" y="T13"/>
                                </a:cxn>
                                <a:cxn ang="T25">
                                  <a:pos x="T14" y="T15"/>
                                </a:cxn>
                                <a:cxn ang="T26">
                                  <a:pos x="T16" y="T17"/>
                                </a:cxn>
                              </a:cxnLst>
                              <a:rect l="T27" t="T28" r="T29" b="T30"/>
                              <a:pathLst>
                                <a:path w="272" h="486">
                                  <a:moveTo>
                                    <a:pt x="0" y="67"/>
                                  </a:moveTo>
                                  <a:cubicBezTo>
                                    <a:pt x="11" y="56"/>
                                    <a:pt x="21" y="6"/>
                                    <a:pt x="48" y="3"/>
                                  </a:cubicBezTo>
                                  <a:cubicBezTo>
                                    <a:pt x="75" y="0"/>
                                    <a:pt x="125" y="19"/>
                                    <a:pt x="160" y="51"/>
                                  </a:cubicBezTo>
                                  <a:cubicBezTo>
                                    <a:pt x="195" y="83"/>
                                    <a:pt x="240" y="142"/>
                                    <a:pt x="256" y="195"/>
                                  </a:cubicBezTo>
                                  <a:cubicBezTo>
                                    <a:pt x="272" y="248"/>
                                    <a:pt x="264" y="323"/>
                                    <a:pt x="256" y="371"/>
                                  </a:cubicBezTo>
                                  <a:cubicBezTo>
                                    <a:pt x="248" y="419"/>
                                    <a:pt x="229" y="486"/>
                                    <a:pt x="208" y="483"/>
                                  </a:cubicBezTo>
                                  <a:cubicBezTo>
                                    <a:pt x="187" y="480"/>
                                    <a:pt x="144" y="400"/>
                                    <a:pt x="128" y="355"/>
                                  </a:cubicBezTo>
                                  <a:cubicBezTo>
                                    <a:pt x="112" y="310"/>
                                    <a:pt x="109" y="262"/>
                                    <a:pt x="112" y="211"/>
                                  </a:cubicBezTo>
                                  <a:cubicBezTo>
                                    <a:pt x="115" y="160"/>
                                    <a:pt x="137" y="84"/>
                                    <a:pt x="144" y="51"/>
                                  </a:cubicBezTo>
                                </a:path>
                              </a:pathLst>
                            </a:custGeom>
                            <a:noFill/>
                            <a:ln w="31750" cap="flat" cmpd="sng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sm" len="lg"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  <p:txBody>
                            <a:bodyPr wrap="none"/>
                            <a:lstStyle/>
                            <a:p>
                              <a:endParaRPr lang="zh-CN" altLang="en-US" sz="2800">
                                <a:latin typeface="+mn-lt"/>
                                <a:ea typeface="+mn-ea"/>
                              </a:endParaRPr>
                            </a:p>
                          </p:txBody>
                        </p:sp>
                        <p:sp>
                          <p:nvSpPr>
                            <p:cNvPr id="20535" name="Freeform 30"/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 rot="436804">
                              <a:off x="4240" y="3168"/>
                              <a:ext cx="272" cy="486"/>
                            </a:xfrm>
                            <a:custGeom>
                              <a:avLst/>
                              <a:gdLst>
                                <a:gd name="T0" fmla="*/ 0 w 272"/>
                                <a:gd name="T1" fmla="*/ 67 h 486"/>
                                <a:gd name="T2" fmla="*/ 48 w 272"/>
                                <a:gd name="T3" fmla="*/ 3 h 486"/>
                                <a:gd name="T4" fmla="*/ 160 w 272"/>
                                <a:gd name="T5" fmla="*/ 51 h 486"/>
                                <a:gd name="T6" fmla="*/ 256 w 272"/>
                                <a:gd name="T7" fmla="*/ 195 h 486"/>
                                <a:gd name="T8" fmla="*/ 256 w 272"/>
                                <a:gd name="T9" fmla="*/ 371 h 486"/>
                                <a:gd name="T10" fmla="*/ 208 w 272"/>
                                <a:gd name="T11" fmla="*/ 483 h 486"/>
                                <a:gd name="T12" fmla="*/ 128 w 272"/>
                                <a:gd name="T13" fmla="*/ 355 h 486"/>
                                <a:gd name="T14" fmla="*/ 112 w 272"/>
                                <a:gd name="T15" fmla="*/ 211 h 486"/>
                                <a:gd name="T16" fmla="*/ 144 w 272"/>
                                <a:gd name="T17" fmla="*/ 51 h 486"/>
                                <a:gd name="T18" fmla="*/ 0 60000 65536"/>
                                <a:gd name="T19" fmla="*/ 0 60000 65536"/>
                                <a:gd name="T20" fmla="*/ 0 60000 65536"/>
                                <a:gd name="T21" fmla="*/ 0 60000 65536"/>
                                <a:gd name="T22" fmla="*/ 0 60000 65536"/>
                                <a:gd name="T23" fmla="*/ 0 60000 65536"/>
                                <a:gd name="T24" fmla="*/ 0 60000 65536"/>
                                <a:gd name="T25" fmla="*/ 0 60000 65536"/>
                                <a:gd name="T26" fmla="*/ 0 60000 65536"/>
                                <a:gd name="T27" fmla="*/ 0 w 272"/>
                                <a:gd name="T28" fmla="*/ 0 h 486"/>
                                <a:gd name="T29" fmla="*/ 272 w 272"/>
                                <a:gd name="T30" fmla="*/ 486 h 486"/>
                              </a:gdLst>
                              <a:ahLst/>
                              <a:cxnLst>
                                <a:cxn ang="T18">
                                  <a:pos x="T0" y="T1"/>
                                </a:cxn>
                                <a:cxn ang="T19">
                                  <a:pos x="T2" y="T3"/>
                                </a:cxn>
                                <a:cxn ang="T20">
                                  <a:pos x="T4" y="T5"/>
                                </a:cxn>
                                <a:cxn ang="T21">
                                  <a:pos x="T6" y="T7"/>
                                </a:cxn>
                                <a:cxn ang="T22">
                                  <a:pos x="T8" y="T9"/>
                                </a:cxn>
                                <a:cxn ang="T23">
                                  <a:pos x="T10" y="T11"/>
                                </a:cxn>
                                <a:cxn ang="T24">
                                  <a:pos x="T12" y="T13"/>
                                </a:cxn>
                                <a:cxn ang="T25">
                                  <a:pos x="T14" y="T15"/>
                                </a:cxn>
                                <a:cxn ang="T26">
                                  <a:pos x="T16" y="T17"/>
                                </a:cxn>
                              </a:cxnLst>
                              <a:rect l="T27" t="T28" r="T29" b="T30"/>
                              <a:pathLst>
                                <a:path w="272" h="486">
                                  <a:moveTo>
                                    <a:pt x="0" y="67"/>
                                  </a:moveTo>
                                  <a:cubicBezTo>
                                    <a:pt x="11" y="56"/>
                                    <a:pt x="21" y="6"/>
                                    <a:pt x="48" y="3"/>
                                  </a:cubicBezTo>
                                  <a:cubicBezTo>
                                    <a:pt x="75" y="0"/>
                                    <a:pt x="125" y="19"/>
                                    <a:pt x="160" y="51"/>
                                  </a:cubicBezTo>
                                  <a:cubicBezTo>
                                    <a:pt x="195" y="83"/>
                                    <a:pt x="240" y="142"/>
                                    <a:pt x="256" y="195"/>
                                  </a:cubicBezTo>
                                  <a:cubicBezTo>
                                    <a:pt x="272" y="248"/>
                                    <a:pt x="264" y="323"/>
                                    <a:pt x="256" y="371"/>
                                  </a:cubicBezTo>
                                  <a:cubicBezTo>
                                    <a:pt x="248" y="419"/>
                                    <a:pt x="229" y="486"/>
                                    <a:pt x="208" y="483"/>
                                  </a:cubicBezTo>
                                  <a:cubicBezTo>
                                    <a:pt x="187" y="480"/>
                                    <a:pt x="144" y="400"/>
                                    <a:pt x="128" y="355"/>
                                  </a:cubicBezTo>
                                  <a:cubicBezTo>
                                    <a:pt x="112" y="310"/>
                                    <a:pt x="109" y="262"/>
                                    <a:pt x="112" y="211"/>
                                  </a:cubicBezTo>
                                  <a:cubicBezTo>
                                    <a:pt x="115" y="160"/>
                                    <a:pt x="137" y="84"/>
                                    <a:pt x="144" y="51"/>
                                  </a:cubicBezTo>
                                </a:path>
                              </a:pathLst>
                            </a:custGeom>
                            <a:noFill/>
                            <a:ln w="31750" cap="flat" cmpd="sng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sm" len="lg"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  <p:txBody>
                            <a:bodyPr wrap="none"/>
                            <a:lstStyle/>
                            <a:p>
                              <a:endParaRPr lang="zh-CN" altLang="en-US" sz="2800">
                                <a:latin typeface="+mn-lt"/>
                                <a:ea typeface="+mn-ea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20531" name="Group 31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4416" y="3168"/>
                            <a:ext cx="432" cy="489"/>
                            <a:chOff x="4080" y="3165"/>
                            <a:chExt cx="432" cy="489"/>
                          </a:xfrm>
                        </p:grpSpPr>
                        <p:sp>
                          <p:nvSpPr>
                            <p:cNvPr id="20532" name="Freeform 32"/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 rot="436804">
                              <a:off x="4080" y="3165"/>
                              <a:ext cx="272" cy="486"/>
                            </a:xfrm>
                            <a:custGeom>
                              <a:avLst/>
                              <a:gdLst>
                                <a:gd name="T0" fmla="*/ 0 w 272"/>
                                <a:gd name="T1" fmla="*/ 67 h 486"/>
                                <a:gd name="T2" fmla="*/ 48 w 272"/>
                                <a:gd name="T3" fmla="*/ 3 h 486"/>
                                <a:gd name="T4" fmla="*/ 160 w 272"/>
                                <a:gd name="T5" fmla="*/ 51 h 486"/>
                                <a:gd name="T6" fmla="*/ 256 w 272"/>
                                <a:gd name="T7" fmla="*/ 195 h 486"/>
                                <a:gd name="T8" fmla="*/ 256 w 272"/>
                                <a:gd name="T9" fmla="*/ 371 h 486"/>
                                <a:gd name="T10" fmla="*/ 208 w 272"/>
                                <a:gd name="T11" fmla="*/ 483 h 486"/>
                                <a:gd name="T12" fmla="*/ 128 w 272"/>
                                <a:gd name="T13" fmla="*/ 355 h 486"/>
                                <a:gd name="T14" fmla="*/ 112 w 272"/>
                                <a:gd name="T15" fmla="*/ 211 h 486"/>
                                <a:gd name="T16" fmla="*/ 144 w 272"/>
                                <a:gd name="T17" fmla="*/ 51 h 486"/>
                                <a:gd name="T18" fmla="*/ 0 60000 65536"/>
                                <a:gd name="T19" fmla="*/ 0 60000 65536"/>
                                <a:gd name="T20" fmla="*/ 0 60000 65536"/>
                                <a:gd name="T21" fmla="*/ 0 60000 65536"/>
                                <a:gd name="T22" fmla="*/ 0 60000 65536"/>
                                <a:gd name="T23" fmla="*/ 0 60000 65536"/>
                                <a:gd name="T24" fmla="*/ 0 60000 65536"/>
                                <a:gd name="T25" fmla="*/ 0 60000 65536"/>
                                <a:gd name="T26" fmla="*/ 0 60000 65536"/>
                                <a:gd name="T27" fmla="*/ 0 w 272"/>
                                <a:gd name="T28" fmla="*/ 0 h 486"/>
                                <a:gd name="T29" fmla="*/ 272 w 272"/>
                                <a:gd name="T30" fmla="*/ 486 h 486"/>
                              </a:gdLst>
                              <a:ahLst/>
                              <a:cxnLst>
                                <a:cxn ang="T18">
                                  <a:pos x="T0" y="T1"/>
                                </a:cxn>
                                <a:cxn ang="T19">
                                  <a:pos x="T2" y="T3"/>
                                </a:cxn>
                                <a:cxn ang="T20">
                                  <a:pos x="T4" y="T5"/>
                                </a:cxn>
                                <a:cxn ang="T21">
                                  <a:pos x="T6" y="T7"/>
                                </a:cxn>
                                <a:cxn ang="T22">
                                  <a:pos x="T8" y="T9"/>
                                </a:cxn>
                                <a:cxn ang="T23">
                                  <a:pos x="T10" y="T11"/>
                                </a:cxn>
                                <a:cxn ang="T24">
                                  <a:pos x="T12" y="T13"/>
                                </a:cxn>
                                <a:cxn ang="T25">
                                  <a:pos x="T14" y="T15"/>
                                </a:cxn>
                                <a:cxn ang="T26">
                                  <a:pos x="T16" y="T17"/>
                                </a:cxn>
                              </a:cxnLst>
                              <a:rect l="T27" t="T28" r="T29" b="T30"/>
                              <a:pathLst>
                                <a:path w="272" h="486">
                                  <a:moveTo>
                                    <a:pt x="0" y="67"/>
                                  </a:moveTo>
                                  <a:cubicBezTo>
                                    <a:pt x="11" y="56"/>
                                    <a:pt x="21" y="6"/>
                                    <a:pt x="48" y="3"/>
                                  </a:cubicBezTo>
                                  <a:cubicBezTo>
                                    <a:pt x="75" y="0"/>
                                    <a:pt x="125" y="19"/>
                                    <a:pt x="160" y="51"/>
                                  </a:cubicBezTo>
                                  <a:cubicBezTo>
                                    <a:pt x="195" y="83"/>
                                    <a:pt x="240" y="142"/>
                                    <a:pt x="256" y="195"/>
                                  </a:cubicBezTo>
                                  <a:cubicBezTo>
                                    <a:pt x="272" y="248"/>
                                    <a:pt x="264" y="323"/>
                                    <a:pt x="256" y="371"/>
                                  </a:cubicBezTo>
                                  <a:cubicBezTo>
                                    <a:pt x="248" y="419"/>
                                    <a:pt x="229" y="486"/>
                                    <a:pt x="208" y="483"/>
                                  </a:cubicBezTo>
                                  <a:cubicBezTo>
                                    <a:pt x="187" y="480"/>
                                    <a:pt x="144" y="400"/>
                                    <a:pt x="128" y="355"/>
                                  </a:cubicBezTo>
                                  <a:cubicBezTo>
                                    <a:pt x="112" y="310"/>
                                    <a:pt x="109" y="262"/>
                                    <a:pt x="112" y="211"/>
                                  </a:cubicBezTo>
                                  <a:cubicBezTo>
                                    <a:pt x="115" y="160"/>
                                    <a:pt x="137" y="84"/>
                                    <a:pt x="144" y="51"/>
                                  </a:cubicBezTo>
                                </a:path>
                              </a:pathLst>
                            </a:custGeom>
                            <a:noFill/>
                            <a:ln w="31750" cap="flat" cmpd="sng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sm" len="lg"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  <p:txBody>
                            <a:bodyPr wrap="none"/>
                            <a:lstStyle/>
                            <a:p>
                              <a:endParaRPr lang="zh-CN" altLang="en-US" sz="2800">
                                <a:latin typeface="+mn-lt"/>
                                <a:ea typeface="+mn-ea"/>
                              </a:endParaRPr>
                            </a:p>
                          </p:txBody>
                        </p:sp>
                        <p:sp>
                          <p:nvSpPr>
                            <p:cNvPr id="20533" name="Freeform 33"/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 rot="436804">
                              <a:off x="4240" y="3168"/>
                              <a:ext cx="272" cy="486"/>
                            </a:xfrm>
                            <a:custGeom>
                              <a:avLst/>
                              <a:gdLst>
                                <a:gd name="T0" fmla="*/ 0 w 272"/>
                                <a:gd name="T1" fmla="*/ 67 h 486"/>
                                <a:gd name="T2" fmla="*/ 48 w 272"/>
                                <a:gd name="T3" fmla="*/ 3 h 486"/>
                                <a:gd name="T4" fmla="*/ 160 w 272"/>
                                <a:gd name="T5" fmla="*/ 51 h 486"/>
                                <a:gd name="T6" fmla="*/ 256 w 272"/>
                                <a:gd name="T7" fmla="*/ 195 h 486"/>
                                <a:gd name="T8" fmla="*/ 256 w 272"/>
                                <a:gd name="T9" fmla="*/ 371 h 486"/>
                                <a:gd name="T10" fmla="*/ 208 w 272"/>
                                <a:gd name="T11" fmla="*/ 483 h 486"/>
                                <a:gd name="T12" fmla="*/ 128 w 272"/>
                                <a:gd name="T13" fmla="*/ 355 h 486"/>
                                <a:gd name="T14" fmla="*/ 112 w 272"/>
                                <a:gd name="T15" fmla="*/ 211 h 486"/>
                                <a:gd name="T16" fmla="*/ 144 w 272"/>
                                <a:gd name="T17" fmla="*/ 51 h 486"/>
                                <a:gd name="T18" fmla="*/ 0 60000 65536"/>
                                <a:gd name="T19" fmla="*/ 0 60000 65536"/>
                                <a:gd name="T20" fmla="*/ 0 60000 65536"/>
                                <a:gd name="T21" fmla="*/ 0 60000 65536"/>
                                <a:gd name="T22" fmla="*/ 0 60000 65536"/>
                                <a:gd name="T23" fmla="*/ 0 60000 65536"/>
                                <a:gd name="T24" fmla="*/ 0 60000 65536"/>
                                <a:gd name="T25" fmla="*/ 0 60000 65536"/>
                                <a:gd name="T26" fmla="*/ 0 60000 65536"/>
                                <a:gd name="T27" fmla="*/ 0 w 272"/>
                                <a:gd name="T28" fmla="*/ 0 h 486"/>
                                <a:gd name="T29" fmla="*/ 272 w 272"/>
                                <a:gd name="T30" fmla="*/ 486 h 486"/>
                              </a:gdLst>
                              <a:ahLst/>
                              <a:cxnLst>
                                <a:cxn ang="T18">
                                  <a:pos x="T0" y="T1"/>
                                </a:cxn>
                                <a:cxn ang="T19">
                                  <a:pos x="T2" y="T3"/>
                                </a:cxn>
                                <a:cxn ang="T20">
                                  <a:pos x="T4" y="T5"/>
                                </a:cxn>
                                <a:cxn ang="T21">
                                  <a:pos x="T6" y="T7"/>
                                </a:cxn>
                                <a:cxn ang="T22">
                                  <a:pos x="T8" y="T9"/>
                                </a:cxn>
                                <a:cxn ang="T23">
                                  <a:pos x="T10" y="T11"/>
                                </a:cxn>
                                <a:cxn ang="T24">
                                  <a:pos x="T12" y="T13"/>
                                </a:cxn>
                                <a:cxn ang="T25">
                                  <a:pos x="T14" y="T15"/>
                                </a:cxn>
                                <a:cxn ang="T26">
                                  <a:pos x="T16" y="T17"/>
                                </a:cxn>
                              </a:cxnLst>
                              <a:rect l="T27" t="T28" r="T29" b="T30"/>
                              <a:pathLst>
                                <a:path w="272" h="486">
                                  <a:moveTo>
                                    <a:pt x="0" y="67"/>
                                  </a:moveTo>
                                  <a:cubicBezTo>
                                    <a:pt x="11" y="56"/>
                                    <a:pt x="21" y="6"/>
                                    <a:pt x="48" y="3"/>
                                  </a:cubicBezTo>
                                  <a:cubicBezTo>
                                    <a:pt x="75" y="0"/>
                                    <a:pt x="125" y="19"/>
                                    <a:pt x="160" y="51"/>
                                  </a:cubicBezTo>
                                  <a:cubicBezTo>
                                    <a:pt x="195" y="83"/>
                                    <a:pt x="240" y="142"/>
                                    <a:pt x="256" y="195"/>
                                  </a:cubicBezTo>
                                  <a:cubicBezTo>
                                    <a:pt x="272" y="248"/>
                                    <a:pt x="264" y="323"/>
                                    <a:pt x="256" y="371"/>
                                  </a:cubicBezTo>
                                  <a:cubicBezTo>
                                    <a:pt x="248" y="419"/>
                                    <a:pt x="229" y="486"/>
                                    <a:pt x="208" y="483"/>
                                  </a:cubicBezTo>
                                  <a:cubicBezTo>
                                    <a:pt x="187" y="480"/>
                                    <a:pt x="144" y="400"/>
                                    <a:pt x="128" y="355"/>
                                  </a:cubicBezTo>
                                  <a:cubicBezTo>
                                    <a:pt x="112" y="310"/>
                                    <a:pt x="109" y="262"/>
                                    <a:pt x="112" y="211"/>
                                  </a:cubicBezTo>
                                  <a:cubicBezTo>
                                    <a:pt x="115" y="160"/>
                                    <a:pt x="137" y="84"/>
                                    <a:pt x="144" y="51"/>
                                  </a:cubicBezTo>
                                </a:path>
                              </a:pathLst>
                            </a:custGeom>
                            <a:noFill/>
                            <a:ln w="31750" cap="flat" cmpd="sng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sm" len="lg"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  <p:txBody>
                            <a:bodyPr wrap="none"/>
                            <a:lstStyle/>
                            <a:p>
                              <a:endParaRPr lang="zh-CN" altLang="en-US" sz="2800">
                                <a:latin typeface="+mn-lt"/>
                                <a:ea typeface="+mn-ea"/>
                              </a:endParaRPr>
                            </a:p>
                          </p:txBody>
                        </p:sp>
                      </p:grpSp>
                    </p:grpSp>
                    <p:grpSp>
                      <p:nvGrpSpPr>
                        <p:cNvPr id="20523" name="Group 34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4752" y="3168"/>
                          <a:ext cx="768" cy="492"/>
                          <a:chOff x="4080" y="3165"/>
                          <a:chExt cx="768" cy="492"/>
                        </a:xfrm>
                      </p:grpSpPr>
                      <p:grpSp>
                        <p:nvGrpSpPr>
                          <p:cNvPr id="20524" name="Group 35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4080" y="3165"/>
                            <a:ext cx="432" cy="489"/>
                            <a:chOff x="4080" y="3165"/>
                            <a:chExt cx="432" cy="489"/>
                          </a:xfrm>
                        </p:grpSpPr>
                        <p:sp>
                          <p:nvSpPr>
                            <p:cNvPr id="20528" name="Freeform 36"/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 rot="436804">
                              <a:off x="4080" y="3165"/>
                              <a:ext cx="272" cy="486"/>
                            </a:xfrm>
                            <a:custGeom>
                              <a:avLst/>
                              <a:gdLst>
                                <a:gd name="T0" fmla="*/ 0 w 272"/>
                                <a:gd name="T1" fmla="*/ 67 h 486"/>
                                <a:gd name="T2" fmla="*/ 48 w 272"/>
                                <a:gd name="T3" fmla="*/ 3 h 486"/>
                                <a:gd name="T4" fmla="*/ 160 w 272"/>
                                <a:gd name="T5" fmla="*/ 51 h 486"/>
                                <a:gd name="T6" fmla="*/ 256 w 272"/>
                                <a:gd name="T7" fmla="*/ 195 h 486"/>
                                <a:gd name="T8" fmla="*/ 256 w 272"/>
                                <a:gd name="T9" fmla="*/ 371 h 486"/>
                                <a:gd name="T10" fmla="*/ 208 w 272"/>
                                <a:gd name="T11" fmla="*/ 483 h 486"/>
                                <a:gd name="T12" fmla="*/ 128 w 272"/>
                                <a:gd name="T13" fmla="*/ 355 h 486"/>
                                <a:gd name="T14" fmla="*/ 112 w 272"/>
                                <a:gd name="T15" fmla="*/ 211 h 486"/>
                                <a:gd name="T16" fmla="*/ 144 w 272"/>
                                <a:gd name="T17" fmla="*/ 51 h 486"/>
                                <a:gd name="T18" fmla="*/ 0 60000 65536"/>
                                <a:gd name="T19" fmla="*/ 0 60000 65536"/>
                                <a:gd name="T20" fmla="*/ 0 60000 65536"/>
                                <a:gd name="T21" fmla="*/ 0 60000 65536"/>
                                <a:gd name="T22" fmla="*/ 0 60000 65536"/>
                                <a:gd name="T23" fmla="*/ 0 60000 65536"/>
                                <a:gd name="T24" fmla="*/ 0 60000 65536"/>
                                <a:gd name="T25" fmla="*/ 0 60000 65536"/>
                                <a:gd name="T26" fmla="*/ 0 60000 65536"/>
                                <a:gd name="T27" fmla="*/ 0 w 272"/>
                                <a:gd name="T28" fmla="*/ 0 h 486"/>
                                <a:gd name="T29" fmla="*/ 272 w 272"/>
                                <a:gd name="T30" fmla="*/ 486 h 486"/>
                              </a:gdLst>
                              <a:ahLst/>
                              <a:cxnLst>
                                <a:cxn ang="T18">
                                  <a:pos x="T0" y="T1"/>
                                </a:cxn>
                                <a:cxn ang="T19">
                                  <a:pos x="T2" y="T3"/>
                                </a:cxn>
                                <a:cxn ang="T20">
                                  <a:pos x="T4" y="T5"/>
                                </a:cxn>
                                <a:cxn ang="T21">
                                  <a:pos x="T6" y="T7"/>
                                </a:cxn>
                                <a:cxn ang="T22">
                                  <a:pos x="T8" y="T9"/>
                                </a:cxn>
                                <a:cxn ang="T23">
                                  <a:pos x="T10" y="T11"/>
                                </a:cxn>
                                <a:cxn ang="T24">
                                  <a:pos x="T12" y="T13"/>
                                </a:cxn>
                                <a:cxn ang="T25">
                                  <a:pos x="T14" y="T15"/>
                                </a:cxn>
                                <a:cxn ang="T26">
                                  <a:pos x="T16" y="T17"/>
                                </a:cxn>
                              </a:cxnLst>
                              <a:rect l="T27" t="T28" r="T29" b="T30"/>
                              <a:pathLst>
                                <a:path w="272" h="486">
                                  <a:moveTo>
                                    <a:pt x="0" y="67"/>
                                  </a:moveTo>
                                  <a:cubicBezTo>
                                    <a:pt x="11" y="56"/>
                                    <a:pt x="21" y="6"/>
                                    <a:pt x="48" y="3"/>
                                  </a:cubicBezTo>
                                  <a:cubicBezTo>
                                    <a:pt x="75" y="0"/>
                                    <a:pt x="125" y="19"/>
                                    <a:pt x="160" y="51"/>
                                  </a:cubicBezTo>
                                  <a:cubicBezTo>
                                    <a:pt x="195" y="83"/>
                                    <a:pt x="240" y="142"/>
                                    <a:pt x="256" y="195"/>
                                  </a:cubicBezTo>
                                  <a:cubicBezTo>
                                    <a:pt x="272" y="248"/>
                                    <a:pt x="264" y="323"/>
                                    <a:pt x="256" y="371"/>
                                  </a:cubicBezTo>
                                  <a:cubicBezTo>
                                    <a:pt x="248" y="419"/>
                                    <a:pt x="229" y="486"/>
                                    <a:pt x="208" y="483"/>
                                  </a:cubicBezTo>
                                  <a:cubicBezTo>
                                    <a:pt x="187" y="480"/>
                                    <a:pt x="144" y="400"/>
                                    <a:pt x="128" y="355"/>
                                  </a:cubicBezTo>
                                  <a:cubicBezTo>
                                    <a:pt x="112" y="310"/>
                                    <a:pt x="109" y="262"/>
                                    <a:pt x="112" y="211"/>
                                  </a:cubicBezTo>
                                  <a:cubicBezTo>
                                    <a:pt x="115" y="160"/>
                                    <a:pt x="137" y="84"/>
                                    <a:pt x="144" y="51"/>
                                  </a:cubicBezTo>
                                </a:path>
                              </a:pathLst>
                            </a:custGeom>
                            <a:noFill/>
                            <a:ln w="31750" cap="flat" cmpd="sng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sm" len="lg"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  <p:txBody>
                            <a:bodyPr wrap="none"/>
                            <a:lstStyle/>
                            <a:p>
                              <a:endParaRPr lang="zh-CN" altLang="en-US" sz="2800">
                                <a:latin typeface="+mn-lt"/>
                                <a:ea typeface="+mn-ea"/>
                              </a:endParaRPr>
                            </a:p>
                          </p:txBody>
                        </p:sp>
                        <p:sp>
                          <p:nvSpPr>
                            <p:cNvPr id="20529" name="Freeform 37"/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 rot="436804">
                              <a:off x="4240" y="3168"/>
                              <a:ext cx="272" cy="486"/>
                            </a:xfrm>
                            <a:custGeom>
                              <a:avLst/>
                              <a:gdLst>
                                <a:gd name="T0" fmla="*/ 0 w 272"/>
                                <a:gd name="T1" fmla="*/ 67 h 486"/>
                                <a:gd name="T2" fmla="*/ 48 w 272"/>
                                <a:gd name="T3" fmla="*/ 3 h 486"/>
                                <a:gd name="T4" fmla="*/ 160 w 272"/>
                                <a:gd name="T5" fmla="*/ 51 h 486"/>
                                <a:gd name="T6" fmla="*/ 256 w 272"/>
                                <a:gd name="T7" fmla="*/ 195 h 486"/>
                                <a:gd name="T8" fmla="*/ 256 w 272"/>
                                <a:gd name="T9" fmla="*/ 371 h 486"/>
                                <a:gd name="T10" fmla="*/ 208 w 272"/>
                                <a:gd name="T11" fmla="*/ 483 h 486"/>
                                <a:gd name="T12" fmla="*/ 128 w 272"/>
                                <a:gd name="T13" fmla="*/ 355 h 486"/>
                                <a:gd name="T14" fmla="*/ 112 w 272"/>
                                <a:gd name="T15" fmla="*/ 211 h 486"/>
                                <a:gd name="T16" fmla="*/ 144 w 272"/>
                                <a:gd name="T17" fmla="*/ 51 h 486"/>
                                <a:gd name="T18" fmla="*/ 0 60000 65536"/>
                                <a:gd name="T19" fmla="*/ 0 60000 65536"/>
                                <a:gd name="T20" fmla="*/ 0 60000 65536"/>
                                <a:gd name="T21" fmla="*/ 0 60000 65536"/>
                                <a:gd name="T22" fmla="*/ 0 60000 65536"/>
                                <a:gd name="T23" fmla="*/ 0 60000 65536"/>
                                <a:gd name="T24" fmla="*/ 0 60000 65536"/>
                                <a:gd name="T25" fmla="*/ 0 60000 65536"/>
                                <a:gd name="T26" fmla="*/ 0 60000 65536"/>
                                <a:gd name="T27" fmla="*/ 0 w 272"/>
                                <a:gd name="T28" fmla="*/ 0 h 486"/>
                                <a:gd name="T29" fmla="*/ 272 w 272"/>
                                <a:gd name="T30" fmla="*/ 486 h 486"/>
                              </a:gdLst>
                              <a:ahLst/>
                              <a:cxnLst>
                                <a:cxn ang="T18">
                                  <a:pos x="T0" y="T1"/>
                                </a:cxn>
                                <a:cxn ang="T19">
                                  <a:pos x="T2" y="T3"/>
                                </a:cxn>
                                <a:cxn ang="T20">
                                  <a:pos x="T4" y="T5"/>
                                </a:cxn>
                                <a:cxn ang="T21">
                                  <a:pos x="T6" y="T7"/>
                                </a:cxn>
                                <a:cxn ang="T22">
                                  <a:pos x="T8" y="T9"/>
                                </a:cxn>
                                <a:cxn ang="T23">
                                  <a:pos x="T10" y="T11"/>
                                </a:cxn>
                                <a:cxn ang="T24">
                                  <a:pos x="T12" y="T13"/>
                                </a:cxn>
                                <a:cxn ang="T25">
                                  <a:pos x="T14" y="T15"/>
                                </a:cxn>
                                <a:cxn ang="T26">
                                  <a:pos x="T16" y="T17"/>
                                </a:cxn>
                              </a:cxnLst>
                              <a:rect l="T27" t="T28" r="T29" b="T30"/>
                              <a:pathLst>
                                <a:path w="272" h="486">
                                  <a:moveTo>
                                    <a:pt x="0" y="67"/>
                                  </a:moveTo>
                                  <a:cubicBezTo>
                                    <a:pt x="11" y="56"/>
                                    <a:pt x="21" y="6"/>
                                    <a:pt x="48" y="3"/>
                                  </a:cubicBezTo>
                                  <a:cubicBezTo>
                                    <a:pt x="75" y="0"/>
                                    <a:pt x="125" y="19"/>
                                    <a:pt x="160" y="51"/>
                                  </a:cubicBezTo>
                                  <a:cubicBezTo>
                                    <a:pt x="195" y="83"/>
                                    <a:pt x="240" y="142"/>
                                    <a:pt x="256" y="195"/>
                                  </a:cubicBezTo>
                                  <a:cubicBezTo>
                                    <a:pt x="272" y="248"/>
                                    <a:pt x="264" y="323"/>
                                    <a:pt x="256" y="371"/>
                                  </a:cubicBezTo>
                                  <a:cubicBezTo>
                                    <a:pt x="248" y="419"/>
                                    <a:pt x="229" y="486"/>
                                    <a:pt x="208" y="483"/>
                                  </a:cubicBezTo>
                                  <a:cubicBezTo>
                                    <a:pt x="187" y="480"/>
                                    <a:pt x="144" y="400"/>
                                    <a:pt x="128" y="355"/>
                                  </a:cubicBezTo>
                                  <a:cubicBezTo>
                                    <a:pt x="112" y="310"/>
                                    <a:pt x="109" y="262"/>
                                    <a:pt x="112" y="211"/>
                                  </a:cubicBezTo>
                                  <a:cubicBezTo>
                                    <a:pt x="115" y="160"/>
                                    <a:pt x="137" y="84"/>
                                    <a:pt x="144" y="51"/>
                                  </a:cubicBezTo>
                                </a:path>
                              </a:pathLst>
                            </a:custGeom>
                            <a:noFill/>
                            <a:ln w="31750" cap="flat" cmpd="sng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sm" len="lg"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  <p:txBody>
                            <a:bodyPr wrap="none"/>
                            <a:lstStyle/>
                            <a:p>
                              <a:endParaRPr lang="zh-CN" altLang="en-US" sz="2800">
                                <a:latin typeface="+mn-lt"/>
                                <a:ea typeface="+mn-ea"/>
                              </a:endParaRPr>
                            </a:p>
                          </p:txBody>
                        </p:sp>
                      </p:grpSp>
                      <p:grpSp>
                        <p:nvGrpSpPr>
                          <p:cNvPr id="20525" name="Group 38"/>
                          <p:cNvGrpSpPr>
                            <a:grpSpLocks/>
                          </p:cNvGrpSpPr>
                          <p:nvPr/>
                        </p:nvGrpSpPr>
                        <p:grpSpPr bwMode="auto">
                          <a:xfrm>
                            <a:off x="4416" y="3168"/>
                            <a:ext cx="432" cy="489"/>
                            <a:chOff x="4080" y="3165"/>
                            <a:chExt cx="432" cy="489"/>
                          </a:xfrm>
                        </p:grpSpPr>
                        <p:sp>
                          <p:nvSpPr>
                            <p:cNvPr id="20526" name="Freeform 39"/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 rot="436804">
                              <a:off x="4080" y="3165"/>
                              <a:ext cx="272" cy="486"/>
                            </a:xfrm>
                            <a:custGeom>
                              <a:avLst/>
                              <a:gdLst>
                                <a:gd name="T0" fmla="*/ 0 w 272"/>
                                <a:gd name="T1" fmla="*/ 67 h 486"/>
                                <a:gd name="T2" fmla="*/ 48 w 272"/>
                                <a:gd name="T3" fmla="*/ 3 h 486"/>
                                <a:gd name="T4" fmla="*/ 160 w 272"/>
                                <a:gd name="T5" fmla="*/ 51 h 486"/>
                                <a:gd name="T6" fmla="*/ 256 w 272"/>
                                <a:gd name="T7" fmla="*/ 195 h 486"/>
                                <a:gd name="T8" fmla="*/ 256 w 272"/>
                                <a:gd name="T9" fmla="*/ 371 h 486"/>
                                <a:gd name="T10" fmla="*/ 208 w 272"/>
                                <a:gd name="T11" fmla="*/ 483 h 486"/>
                                <a:gd name="T12" fmla="*/ 128 w 272"/>
                                <a:gd name="T13" fmla="*/ 355 h 486"/>
                                <a:gd name="T14" fmla="*/ 112 w 272"/>
                                <a:gd name="T15" fmla="*/ 211 h 486"/>
                                <a:gd name="T16" fmla="*/ 144 w 272"/>
                                <a:gd name="T17" fmla="*/ 51 h 486"/>
                                <a:gd name="T18" fmla="*/ 0 60000 65536"/>
                                <a:gd name="T19" fmla="*/ 0 60000 65536"/>
                                <a:gd name="T20" fmla="*/ 0 60000 65536"/>
                                <a:gd name="T21" fmla="*/ 0 60000 65536"/>
                                <a:gd name="T22" fmla="*/ 0 60000 65536"/>
                                <a:gd name="T23" fmla="*/ 0 60000 65536"/>
                                <a:gd name="T24" fmla="*/ 0 60000 65536"/>
                                <a:gd name="T25" fmla="*/ 0 60000 65536"/>
                                <a:gd name="T26" fmla="*/ 0 60000 65536"/>
                                <a:gd name="T27" fmla="*/ 0 w 272"/>
                                <a:gd name="T28" fmla="*/ 0 h 486"/>
                                <a:gd name="T29" fmla="*/ 272 w 272"/>
                                <a:gd name="T30" fmla="*/ 486 h 486"/>
                              </a:gdLst>
                              <a:ahLst/>
                              <a:cxnLst>
                                <a:cxn ang="T18">
                                  <a:pos x="T0" y="T1"/>
                                </a:cxn>
                                <a:cxn ang="T19">
                                  <a:pos x="T2" y="T3"/>
                                </a:cxn>
                                <a:cxn ang="T20">
                                  <a:pos x="T4" y="T5"/>
                                </a:cxn>
                                <a:cxn ang="T21">
                                  <a:pos x="T6" y="T7"/>
                                </a:cxn>
                                <a:cxn ang="T22">
                                  <a:pos x="T8" y="T9"/>
                                </a:cxn>
                                <a:cxn ang="T23">
                                  <a:pos x="T10" y="T11"/>
                                </a:cxn>
                                <a:cxn ang="T24">
                                  <a:pos x="T12" y="T13"/>
                                </a:cxn>
                                <a:cxn ang="T25">
                                  <a:pos x="T14" y="T15"/>
                                </a:cxn>
                                <a:cxn ang="T26">
                                  <a:pos x="T16" y="T17"/>
                                </a:cxn>
                              </a:cxnLst>
                              <a:rect l="T27" t="T28" r="T29" b="T30"/>
                              <a:pathLst>
                                <a:path w="272" h="486">
                                  <a:moveTo>
                                    <a:pt x="0" y="67"/>
                                  </a:moveTo>
                                  <a:cubicBezTo>
                                    <a:pt x="11" y="56"/>
                                    <a:pt x="21" y="6"/>
                                    <a:pt x="48" y="3"/>
                                  </a:cubicBezTo>
                                  <a:cubicBezTo>
                                    <a:pt x="75" y="0"/>
                                    <a:pt x="125" y="19"/>
                                    <a:pt x="160" y="51"/>
                                  </a:cubicBezTo>
                                  <a:cubicBezTo>
                                    <a:pt x="195" y="83"/>
                                    <a:pt x="240" y="142"/>
                                    <a:pt x="256" y="195"/>
                                  </a:cubicBezTo>
                                  <a:cubicBezTo>
                                    <a:pt x="272" y="248"/>
                                    <a:pt x="264" y="323"/>
                                    <a:pt x="256" y="371"/>
                                  </a:cubicBezTo>
                                  <a:cubicBezTo>
                                    <a:pt x="248" y="419"/>
                                    <a:pt x="229" y="486"/>
                                    <a:pt x="208" y="483"/>
                                  </a:cubicBezTo>
                                  <a:cubicBezTo>
                                    <a:pt x="187" y="480"/>
                                    <a:pt x="144" y="400"/>
                                    <a:pt x="128" y="355"/>
                                  </a:cubicBezTo>
                                  <a:cubicBezTo>
                                    <a:pt x="112" y="310"/>
                                    <a:pt x="109" y="262"/>
                                    <a:pt x="112" y="211"/>
                                  </a:cubicBezTo>
                                  <a:cubicBezTo>
                                    <a:pt x="115" y="160"/>
                                    <a:pt x="137" y="84"/>
                                    <a:pt x="144" y="51"/>
                                  </a:cubicBezTo>
                                </a:path>
                              </a:pathLst>
                            </a:custGeom>
                            <a:noFill/>
                            <a:ln w="31750" cap="flat" cmpd="sng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sm" len="lg"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  <p:txBody>
                            <a:bodyPr wrap="none"/>
                            <a:lstStyle/>
                            <a:p>
                              <a:endParaRPr lang="zh-CN" altLang="en-US" sz="2800">
                                <a:latin typeface="+mn-lt"/>
                                <a:ea typeface="+mn-ea"/>
                              </a:endParaRPr>
                            </a:p>
                          </p:txBody>
                        </p:sp>
                        <p:sp>
                          <p:nvSpPr>
                            <p:cNvPr id="20527" name="Freeform 40"/>
                            <p:cNvSpPr>
                              <a:spLocks/>
                            </p:cNvSpPr>
                            <p:nvPr/>
                          </p:nvSpPr>
                          <p:spPr bwMode="auto">
                            <a:xfrm rot="436804">
                              <a:off x="4240" y="3168"/>
                              <a:ext cx="272" cy="486"/>
                            </a:xfrm>
                            <a:custGeom>
                              <a:avLst/>
                              <a:gdLst>
                                <a:gd name="T0" fmla="*/ 0 w 272"/>
                                <a:gd name="T1" fmla="*/ 67 h 486"/>
                                <a:gd name="T2" fmla="*/ 48 w 272"/>
                                <a:gd name="T3" fmla="*/ 3 h 486"/>
                                <a:gd name="T4" fmla="*/ 160 w 272"/>
                                <a:gd name="T5" fmla="*/ 51 h 486"/>
                                <a:gd name="T6" fmla="*/ 256 w 272"/>
                                <a:gd name="T7" fmla="*/ 195 h 486"/>
                                <a:gd name="T8" fmla="*/ 256 w 272"/>
                                <a:gd name="T9" fmla="*/ 371 h 486"/>
                                <a:gd name="T10" fmla="*/ 208 w 272"/>
                                <a:gd name="T11" fmla="*/ 483 h 486"/>
                                <a:gd name="T12" fmla="*/ 128 w 272"/>
                                <a:gd name="T13" fmla="*/ 355 h 486"/>
                                <a:gd name="T14" fmla="*/ 112 w 272"/>
                                <a:gd name="T15" fmla="*/ 211 h 486"/>
                                <a:gd name="T16" fmla="*/ 144 w 272"/>
                                <a:gd name="T17" fmla="*/ 51 h 486"/>
                                <a:gd name="T18" fmla="*/ 0 60000 65536"/>
                                <a:gd name="T19" fmla="*/ 0 60000 65536"/>
                                <a:gd name="T20" fmla="*/ 0 60000 65536"/>
                                <a:gd name="T21" fmla="*/ 0 60000 65536"/>
                                <a:gd name="T22" fmla="*/ 0 60000 65536"/>
                                <a:gd name="T23" fmla="*/ 0 60000 65536"/>
                                <a:gd name="T24" fmla="*/ 0 60000 65536"/>
                                <a:gd name="T25" fmla="*/ 0 60000 65536"/>
                                <a:gd name="T26" fmla="*/ 0 60000 65536"/>
                                <a:gd name="T27" fmla="*/ 0 w 272"/>
                                <a:gd name="T28" fmla="*/ 0 h 486"/>
                                <a:gd name="T29" fmla="*/ 272 w 272"/>
                                <a:gd name="T30" fmla="*/ 486 h 486"/>
                              </a:gdLst>
                              <a:ahLst/>
                              <a:cxnLst>
                                <a:cxn ang="T18">
                                  <a:pos x="T0" y="T1"/>
                                </a:cxn>
                                <a:cxn ang="T19">
                                  <a:pos x="T2" y="T3"/>
                                </a:cxn>
                                <a:cxn ang="T20">
                                  <a:pos x="T4" y="T5"/>
                                </a:cxn>
                                <a:cxn ang="T21">
                                  <a:pos x="T6" y="T7"/>
                                </a:cxn>
                                <a:cxn ang="T22">
                                  <a:pos x="T8" y="T9"/>
                                </a:cxn>
                                <a:cxn ang="T23">
                                  <a:pos x="T10" y="T11"/>
                                </a:cxn>
                                <a:cxn ang="T24">
                                  <a:pos x="T12" y="T13"/>
                                </a:cxn>
                                <a:cxn ang="T25">
                                  <a:pos x="T14" y="T15"/>
                                </a:cxn>
                                <a:cxn ang="T26">
                                  <a:pos x="T16" y="T17"/>
                                </a:cxn>
                              </a:cxnLst>
                              <a:rect l="T27" t="T28" r="T29" b="T30"/>
                              <a:pathLst>
                                <a:path w="272" h="486">
                                  <a:moveTo>
                                    <a:pt x="0" y="67"/>
                                  </a:moveTo>
                                  <a:cubicBezTo>
                                    <a:pt x="11" y="56"/>
                                    <a:pt x="21" y="6"/>
                                    <a:pt x="48" y="3"/>
                                  </a:cubicBezTo>
                                  <a:cubicBezTo>
                                    <a:pt x="75" y="0"/>
                                    <a:pt x="125" y="19"/>
                                    <a:pt x="160" y="51"/>
                                  </a:cubicBezTo>
                                  <a:cubicBezTo>
                                    <a:pt x="195" y="83"/>
                                    <a:pt x="240" y="142"/>
                                    <a:pt x="256" y="195"/>
                                  </a:cubicBezTo>
                                  <a:cubicBezTo>
                                    <a:pt x="272" y="248"/>
                                    <a:pt x="264" y="323"/>
                                    <a:pt x="256" y="371"/>
                                  </a:cubicBezTo>
                                  <a:cubicBezTo>
                                    <a:pt x="248" y="419"/>
                                    <a:pt x="229" y="486"/>
                                    <a:pt x="208" y="483"/>
                                  </a:cubicBezTo>
                                  <a:cubicBezTo>
                                    <a:pt x="187" y="480"/>
                                    <a:pt x="144" y="400"/>
                                    <a:pt x="128" y="355"/>
                                  </a:cubicBezTo>
                                  <a:cubicBezTo>
                                    <a:pt x="112" y="310"/>
                                    <a:pt x="109" y="262"/>
                                    <a:pt x="112" y="211"/>
                                  </a:cubicBezTo>
                                  <a:cubicBezTo>
                                    <a:pt x="115" y="160"/>
                                    <a:pt x="137" y="84"/>
                                    <a:pt x="144" y="51"/>
                                  </a:cubicBezTo>
                                </a:path>
                              </a:pathLst>
                            </a:custGeom>
                            <a:noFill/>
                            <a:ln w="31750" cap="flat" cmpd="sng">
                              <a:solidFill>
                                <a:schemeClr val="tx1"/>
                              </a:solidFill>
                              <a:prstDash val="solid"/>
                              <a:round/>
                              <a:headEnd type="none" w="med" len="med"/>
                              <a:tailEnd type="none" w="sm" len="lg"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  <p:txBody>
                            <a:bodyPr wrap="none"/>
                            <a:lstStyle/>
                            <a:p>
                              <a:endParaRPr lang="zh-CN" altLang="en-US" sz="2800">
                                <a:latin typeface="+mn-lt"/>
                                <a:ea typeface="+mn-ea"/>
                              </a:endParaRPr>
                            </a:p>
                          </p:txBody>
                        </p:sp>
                      </p:grpSp>
                    </p:grpSp>
                  </p:grpSp>
                  <p:grpSp>
                    <p:nvGrpSpPr>
                      <p:cNvPr id="20510" name="Group 41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456" y="3264"/>
                        <a:ext cx="589" cy="394"/>
                        <a:chOff x="4080" y="3165"/>
                        <a:chExt cx="768" cy="492"/>
                      </a:xfrm>
                    </p:grpSpPr>
                    <p:grpSp>
                      <p:nvGrpSpPr>
                        <p:cNvPr id="20516" name="Group 42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4080" y="3165"/>
                          <a:ext cx="432" cy="489"/>
                          <a:chOff x="4080" y="3165"/>
                          <a:chExt cx="432" cy="489"/>
                        </a:xfrm>
                      </p:grpSpPr>
                      <p:sp>
                        <p:nvSpPr>
                          <p:cNvPr id="20520" name="Freeform 43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436804">
                            <a:off x="4080" y="3165"/>
                            <a:ext cx="272" cy="486"/>
                          </a:xfrm>
                          <a:custGeom>
                            <a:avLst/>
                            <a:gdLst>
                              <a:gd name="T0" fmla="*/ 0 w 272"/>
                              <a:gd name="T1" fmla="*/ 67 h 486"/>
                              <a:gd name="T2" fmla="*/ 48 w 272"/>
                              <a:gd name="T3" fmla="*/ 3 h 486"/>
                              <a:gd name="T4" fmla="*/ 160 w 272"/>
                              <a:gd name="T5" fmla="*/ 51 h 486"/>
                              <a:gd name="T6" fmla="*/ 256 w 272"/>
                              <a:gd name="T7" fmla="*/ 195 h 486"/>
                              <a:gd name="T8" fmla="*/ 256 w 272"/>
                              <a:gd name="T9" fmla="*/ 371 h 486"/>
                              <a:gd name="T10" fmla="*/ 208 w 272"/>
                              <a:gd name="T11" fmla="*/ 483 h 486"/>
                              <a:gd name="T12" fmla="*/ 128 w 272"/>
                              <a:gd name="T13" fmla="*/ 355 h 486"/>
                              <a:gd name="T14" fmla="*/ 112 w 272"/>
                              <a:gd name="T15" fmla="*/ 211 h 486"/>
                              <a:gd name="T16" fmla="*/ 144 w 272"/>
                              <a:gd name="T17" fmla="*/ 51 h 486"/>
                              <a:gd name="T18" fmla="*/ 0 60000 65536"/>
                              <a:gd name="T19" fmla="*/ 0 60000 65536"/>
                              <a:gd name="T20" fmla="*/ 0 60000 65536"/>
                              <a:gd name="T21" fmla="*/ 0 60000 65536"/>
                              <a:gd name="T22" fmla="*/ 0 60000 65536"/>
                              <a:gd name="T23" fmla="*/ 0 60000 65536"/>
                              <a:gd name="T24" fmla="*/ 0 60000 65536"/>
                              <a:gd name="T25" fmla="*/ 0 60000 65536"/>
                              <a:gd name="T26" fmla="*/ 0 60000 65536"/>
                              <a:gd name="T27" fmla="*/ 0 w 272"/>
                              <a:gd name="T28" fmla="*/ 0 h 486"/>
                              <a:gd name="T29" fmla="*/ 272 w 272"/>
                              <a:gd name="T30" fmla="*/ 486 h 486"/>
                            </a:gdLst>
                            <a:ahLst/>
                            <a:cxnLst>
                              <a:cxn ang="T18">
                                <a:pos x="T0" y="T1"/>
                              </a:cxn>
                              <a:cxn ang="T19">
                                <a:pos x="T2" y="T3"/>
                              </a:cxn>
                              <a:cxn ang="T20">
                                <a:pos x="T4" y="T5"/>
                              </a:cxn>
                              <a:cxn ang="T21">
                                <a:pos x="T6" y="T7"/>
                              </a:cxn>
                              <a:cxn ang="T22">
                                <a:pos x="T8" y="T9"/>
                              </a:cxn>
                              <a:cxn ang="T23">
                                <a:pos x="T10" y="T11"/>
                              </a:cxn>
                              <a:cxn ang="T24">
                                <a:pos x="T12" y="T13"/>
                              </a:cxn>
                              <a:cxn ang="T25">
                                <a:pos x="T14" y="T15"/>
                              </a:cxn>
                              <a:cxn ang="T26">
                                <a:pos x="T16" y="T17"/>
                              </a:cxn>
                            </a:cxnLst>
                            <a:rect l="T27" t="T28" r="T29" b="T30"/>
                            <a:pathLst>
                              <a:path w="272" h="486">
                                <a:moveTo>
                                  <a:pt x="0" y="67"/>
                                </a:moveTo>
                                <a:cubicBezTo>
                                  <a:pt x="11" y="56"/>
                                  <a:pt x="21" y="6"/>
                                  <a:pt x="48" y="3"/>
                                </a:cubicBezTo>
                                <a:cubicBezTo>
                                  <a:pt x="75" y="0"/>
                                  <a:pt x="125" y="19"/>
                                  <a:pt x="160" y="51"/>
                                </a:cubicBezTo>
                                <a:cubicBezTo>
                                  <a:pt x="195" y="83"/>
                                  <a:pt x="240" y="142"/>
                                  <a:pt x="256" y="195"/>
                                </a:cubicBezTo>
                                <a:cubicBezTo>
                                  <a:pt x="272" y="248"/>
                                  <a:pt x="264" y="323"/>
                                  <a:pt x="256" y="371"/>
                                </a:cubicBezTo>
                                <a:cubicBezTo>
                                  <a:pt x="248" y="419"/>
                                  <a:pt x="229" y="486"/>
                                  <a:pt x="208" y="483"/>
                                </a:cubicBezTo>
                                <a:cubicBezTo>
                                  <a:pt x="187" y="480"/>
                                  <a:pt x="144" y="400"/>
                                  <a:pt x="128" y="355"/>
                                </a:cubicBezTo>
                                <a:cubicBezTo>
                                  <a:pt x="112" y="310"/>
                                  <a:pt x="109" y="262"/>
                                  <a:pt x="112" y="211"/>
                                </a:cubicBezTo>
                                <a:cubicBezTo>
                                  <a:pt x="115" y="160"/>
                                  <a:pt x="137" y="84"/>
                                  <a:pt x="144" y="51"/>
                                </a:cubicBezTo>
                              </a:path>
                            </a:pathLst>
                          </a:custGeom>
                          <a:noFill/>
                          <a:ln w="31750" cap="flat" cmpd="sng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sm" len="lg"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  <p:txBody>
                          <a:bodyPr wrap="none"/>
                          <a:lstStyle/>
                          <a:p>
                            <a:endParaRPr lang="zh-CN" altLang="en-US" sz="2800">
                              <a:latin typeface="+mn-lt"/>
                              <a:ea typeface="+mn-ea"/>
                            </a:endParaRPr>
                          </a:p>
                        </p:txBody>
                      </p:sp>
                      <p:sp>
                        <p:nvSpPr>
                          <p:cNvPr id="20521" name="Freeform 44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436804">
                            <a:off x="4240" y="3168"/>
                            <a:ext cx="272" cy="486"/>
                          </a:xfrm>
                          <a:custGeom>
                            <a:avLst/>
                            <a:gdLst>
                              <a:gd name="T0" fmla="*/ 0 w 272"/>
                              <a:gd name="T1" fmla="*/ 67 h 486"/>
                              <a:gd name="T2" fmla="*/ 48 w 272"/>
                              <a:gd name="T3" fmla="*/ 3 h 486"/>
                              <a:gd name="T4" fmla="*/ 160 w 272"/>
                              <a:gd name="T5" fmla="*/ 51 h 486"/>
                              <a:gd name="T6" fmla="*/ 256 w 272"/>
                              <a:gd name="T7" fmla="*/ 195 h 486"/>
                              <a:gd name="T8" fmla="*/ 256 w 272"/>
                              <a:gd name="T9" fmla="*/ 371 h 486"/>
                              <a:gd name="T10" fmla="*/ 208 w 272"/>
                              <a:gd name="T11" fmla="*/ 483 h 486"/>
                              <a:gd name="T12" fmla="*/ 128 w 272"/>
                              <a:gd name="T13" fmla="*/ 355 h 486"/>
                              <a:gd name="T14" fmla="*/ 112 w 272"/>
                              <a:gd name="T15" fmla="*/ 211 h 486"/>
                              <a:gd name="T16" fmla="*/ 144 w 272"/>
                              <a:gd name="T17" fmla="*/ 51 h 486"/>
                              <a:gd name="T18" fmla="*/ 0 60000 65536"/>
                              <a:gd name="T19" fmla="*/ 0 60000 65536"/>
                              <a:gd name="T20" fmla="*/ 0 60000 65536"/>
                              <a:gd name="T21" fmla="*/ 0 60000 65536"/>
                              <a:gd name="T22" fmla="*/ 0 60000 65536"/>
                              <a:gd name="T23" fmla="*/ 0 60000 65536"/>
                              <a:gd name="T24" fmla="*/ 0 60000 65536"/>
                              <a:gd name="T25" fmla="*/ 0 60000 65536"/>
                              <a:gd name="T26" fmla="*/ 0 60000 65536"/>
                              <a:gd name="T27" fmla="*/ 0 w 272"/>
                              <a:gd name="T28" fmla="*/ 0 h 486"/>
                              <a:gd name="T29" fmla="*/ 272 w 272"/>
                              <a:gd name="T30" fmla="*/ 486 h 486"/>
                            </a:gdLst>
                            <a:ahLst/>
                            <a:cxnLst>
                              <a:cxn ang="T18">
                                <a:pos x="T0" y="T1"/>
                              </a:cxn>
                              <a:cxn ang="T19">
                                <a:pos x="T2" y="T3"/>
                              </a:cxn>
                              <a:cxn ang="T20">
                                <a:pos x="T4" y="T5"/>
                              </a:cxn>
                              <a:cxn ang="T21">
                                <a:pos x="T6" y="T7"/>
                              </a:cxn>
                              <a:cxn ang="T22">
                                <a:pos x="T8" y="T9"/>
                              </a:cxn>
                              <a:cxn ang="T23">
                                <a:pos x="T10" y="T11"/>
                              </a:cxn>
                              <a:cxn ang="T24">
                                <a:pos x="T12" y="T13"/>
                              </a:cxn>
                              <a:cxn ang="T25">
                                <a:pos x="T14" y="T15"/>
                              </a:cxn>
                              <a:cxn ang="T26">
                                <a:pos x="T16" y="T17"/>
                              </a:cxn>
                            </a:cxnLst>
                            <a:rect l="T27" t="T28" r="T29" b="T30"/>
                            <a:pathLst>
                              <a:path w="272" h="486">
                                <a:moveTo>
                                  <a:pt x="0" y="67"/>
                                </a:moveTo>
                                <a:cubicBezTo>
                                  <a:pt x="11" y="56"/>
                                  <a:pt x="21" y="6"/>
                                  <a:pt x="48" y="3"/>
                                </a:cubicBezTo>
                                <a:cubicBezTo>
                                  <a:pt x="75" y="0"/>
                                  <a:pt x="125" y="19"/>
                                  <a:pt x="160" y="51"/>
                                </a:cubicBezTo>
                                <a:cubicBezTo>
                                  <a:pt x="195" y="83"/>
                                  <a:pt x="240" y="142"/>
                                  <a:pt x="256" y="195"/>
                                </a:cubicBezTo>
                                <a:cubicBezTo>
                                  <a:pt x="272" y="248"/>
                                  <a:pt x="264" y="323"/>
                                  <a:pt x="256" y="371"/>
                                </a:cubicBezTo>
                                <a:cubicBezTo>
                                  <a:pt x="248" y="419"/>
                                  <a:pt x="229" y="486"/>
                                  <a:pt x="208" y="483"/>
                                </a:cubicBezTo>
                                <a:cubicBezTo>
                                  <a:pt x="187" y="480"/>
                                  <a:pt x="144" y="400"/>
                                  <a:pt x="128" y="355"/>
                                </a:cubicBezTo>
                                <a:cubicBezTo>
                                  <a:pt x="112" y="310"/>
                                  <a:pt x="109" y="262"/>
                                  <a:pt x="112" y="211"/>
                                </a:cubicBezTo>
                                <a:cubicBezTo>
                                  <a:pt x="115" y="160"/>
                                  <a:pt x="137" y="84"/>
                                  <a:pt x="144" y="51"/>
                                </a:cubicBezTo>
                              </a:path>
                            </a:pathLst>
                          </a:custGeom>
                          <a:noFill/>
                          <a:ln w="31750" cap="flat" cmpd="sng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sm" len="lg"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  <p:txBody>
                          <a:bodyPr wrap="none"/>
                          <a:lstStyle/>
                          <a:p>
                            <a:endParaRPr lang="zh-CN" altLang="en-US" sz="2800">
                              <a:latin typeface="+mn-lt"/>
                              <a:ea typeface="+mn-ea"/>
                            </a:endParaRPr>
                          </a:p>
                        </p:txBody>
                      </p:sp>
                    </p:grpSp>
                    <p:grpSp>
                      <p:nvGrpSpPr>
                        <p:cNvPr id="20517" name="Group 45"/>
                        <p:cNvGrpSpPr>
                          <a:grpSpLocks/>
                        </p:cNvGrpSpPr>
                        <p:nvPr/>
                      </p:nvGrpSpPr>
                      <p:grpSpPr bwMode="auto">
                        <a:xfrm>
                          <a:off x="4416" y="3168"/>
                          <a:ext cx="432" cy="489"/>
                          <a:chOff x="4080" y="3165"/>
                          <a:chExt cx="432" cy="489"/>
                        </a:xfrm>
                      </p:grpSpPr>
                      <p:sp>
                        <p:nvSpPr>
                          <p:cNvPr id="20518" name="Freeform 46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436804">
                            <a:off x="4080" y="3165"/>
                            <a:ext cx="272" cy="486"/>
                          </a:xfrm>
                          <a:custGeom>
                            <a:avLst/>
                            <a:gdLst>
                              <a:gd name="T0" fmla="*/ 0 w 272"/>
                              <a:gd name="T1" fmla="*/ 67 h 486"/>
                              <a:gd name="T2" fmla="*/ 48 w 272"/>
                              <a:gd name="T3" fmla="*/ 3 h 486"/>
                              <a:gd name="T4" fmla="*/ 160 w 272"/>
                              <a:gd name="T5" fmla="*/ 51 h 486"/>
                              <a:gd name="T6" fmla="*/ 256 w 272"/>
                              <a:gd name="T7" fmla="*/ 195 h 486"/>
                              <a:gd name="T8" fmla="*/ 256 w 272"/>
                              <a:gd name="T9" fmla="*/ 371 h 486"/>
                              <a:gd name="T10" fmla="*/ 208 w 272"/>
                              <a:gd name="T11" fmla="*/ 483 h 486"/>
                              <a:gd name="T12" fmla="*/ 128 w 272"/>
                              <a:gd name="T13" fmla="*/ 355 h 486"/>
                              <a:gd name="T14" fmla="*/ 112 w 272"/>
                              <a:gd name="T15" fmla="*/ 211 h 486"/>
                              <a:gd name="T16" fmla="*/ 144 w 272"/>
                              <a:gd name="T17" fmla="*/ 51 h 486"/>
                              <a:gd name="T18" fmla="*/ 0 60000 65536"/>
                              <a:gd name="T19" fmla="*/ 0 60000 65536"/>
                              <a:gd name="T20" fmla="*/ 0 60000 65536"/>
                              <a:gd name="T21" fmla="*/ 0 60000 65536"/>
                              <a:gd name="T22" fmla="*/ 0 60000 65536"/>
                              <a:gd name="T23" fmla="*/ 0 60000 65536"/>
                              <a:gd name="T24" fmla="*/ 0 60000 65536"/>
                              <a:gd name="T25" fmla="*/ 0 60000 65536"/>
                              <a:gd name="T26" fmla="*/ 0 60000 65536"/>
                              <a:gd name="T27" fmla="*/ 0 w 272"/>
                              <a:gd name="T28" fmla="*/ 0 h 486"/>
                              <a:gd name="T29" fmla="*/ 272 w 272"/>
                              <a:gd name="T30" fmla="*/ 486 h 486"/>
                            </a:gdLst>
                            <a:ahLst/>
                            <a:cxnLst>
                              <a:cxn ang="T18">
                                <a:pos x="T0" y="T1"/>
                              </a:cxn>
                              <a:cxn ang="T19">
                                <a:pos x="T2" y="T3"/>
                              </a:cxn>
                              <a:cxn ang="T20">
                                <a:pos x="T4" y="T5"/>
                              </a:cxn>
                              <a:cxn ang="T21">
                                <a:pos x="T6" y="T7"/>
                              </a:cxn>
                              <a:cxn ang="T22">
                                <a:pos x="T8" y="T9"/>
                              </a:cxn>
                              <a:cxn ang="T23">
                                <a:pos x="T10" y="T11"/>
                              </a:cxn>
                              <a:cxn ang="T24">
                                <a:pos x="T12" y="T13"/>
                              </a:cxn>
                              <a:cxn ang="T25">
                                <a:pos x="T14" y="T15"/>
                              </a:cxn>
                              <a:cxn ang="T26">
                                <a:pos x="T16" y="T17"/>
                              </a:cxn>
                            </a:cxnLst>
                            <a:rect l="T27" t="T28" r="T29" b="T30"/>
                            <a:pathLst>
                              <a:path w="272" h="486">
                                <a:moveTo>
                                  <a:pt x="0" y="67"/>
                                </a:moveTo>
                                <a:cubicBezTo>
                                  <a:pt x="11" y="56"/>
                                  <a:pt x="21" y="6"/>
                                  <a:pt x="48" y="3"/>
                                </a:cubicBezTo>
                                <a:cubicBezTo>
                                  <a:pt x="75" y="0"/>
                                  <a:pt x="125" y="19"/>
                                  <a:pt x="160" y="51"/>
                                </a:cubicBezTo>
                                <a:cubicBezTo>
                                  <a:pt x="195" y="83"/>
                                  <a:pt x="240" y="142"/>
                                  <a:pt x="256" y="195"/>
                                </a:cubicBezTo>
                                <a:cubicBezTo>
                                  <a:pt x="272" y="248"/>
                                  <a:pt x="264" y="323"/>
                                  <a:pt x="256" y="371"/>
                                </a:cubicBezTo>
                                <a:cubicBezTo>
                                  <a:pt x="248" y="419"/>
                                  <a:pt x="229" y="486"/>
                                  <a:pt x="208" y="483"/>
                                </a:cubicBezTo>
                                <a:cubicBezTo>
                                  <a:pt x="187" y="480"/>
                                  <a:pt x="144" y="400"/>
                                  <a:pt x="128" y="355"/>
                                </a:cubicBezTo>
                                <a:cubicBezTo>
                                  <a:pt x="112" y="310"/>
                                  <a:pt x="109" y="262"/>
                                  <a:pt x="112" y="211"/>
                                </a:cubicBezTo>
                                <a:cubicBezTo>
                                  <a:pt x="115" y="160"/>
                                  <a:pt x="137" y="84"/>
                                  <a:pt x="144" y="51"/>
                                </a:cubicBezTo>
                              </a:path>
                            </a:pathLst>
                          </a:custGeom>
                          <a:noFill/>
                          <a:ln w="31750" cap="flat" cmpd="sng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sm" len="lg"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  <p:txBody>
                          <a:bodyPr wrap="none"/>
                          <a:lstStyle/>
                          <a:p>
                            <a:endParaRPr lang="zh-CN" altLang="en-US" sz="2800">
                              <a:latin typeface="+mn-lt"/>
                              <a:ea typeface="+mn-ea"/>
                            </a:endParaRPr>
                          </a:p>
                        </p:txBody>
                      </p:sp>
                      <p:sp>
                        <p:nvSpPr>
                          <p:cNvPr id="20519" name="Freeform 47"/>
                          <p:cNvSpPr>
                            <a:spLocks/>
                          </p:cNvSpPr>
                          <p:nvPr/>
                        </p:nvSpPr>
                        <p:spPr bwMode="auto">
                          <a:xfrm rot="436804">
                            <a:off x="4240" y="3168"/>
                            <a:ext cx="272" cy="486"/>
                          </a:xfrm>
                          <a:custGeom>
                            <a:avLst/>
                            <a:gdLst>
                              <a:gd name="T0" fmla="*/ 0 w 272"/>
                              <a:gd name="T1" fmla="*/ 67 h 486"/>
                              <a:gd name="T2" fmla="*/ 48 w 272"/>
                              <a:gd name="T3" fmla="*/ 3 h 486"/>
                              <a:gd name="T4" fmla="*/ 160 w 272"/>
                              <a:gd name="T5" fmla="*/ 51 h 486"/>
                              <a:gd name="T6" fmla="*/ 256 w 272"/>
                              <a:gd name="T7" fmla="*/ 195 h 486"/>
                              <a:gd name="T8" fmla="*/ 256 w 272"/>
                              <a:gd name="T9" fmla="*/ 371 h 486"/>
                              <a:gd name="T10" fmla="*/ 208 w 272"/>
                              <a:gd name="T11" fmla="*/ 483 h 486"/>
                              <a:gd name="T12" fmla="*/ 128 w 272"/>
                              <a:gd name="T13" fmla="*/ 355 h 486"/>
                              <a:gd name="T14" fmla="*/ 112 w 272"/>
                              <a:gd name="T15" fmla="*/ 211 h 486"/>
                              <a:gd name="T16" fmla="*/ 144 w 272"/>
                              <a:gd name="T17" fmla="*/ 51 h 486"/>
                              <a:gd name="T18" fmla="*/ 0 60000 65536"/>
                              <a:gd name="T19" fmla="*/ 0 60000 65536"/>
                              <a:gd name="T20" fmla="*/ 0 60000 65536"/>
                              <a:gd name="T21" fmla="*/ 0 60000 65536"/>
                              <a:gd name="T22" fmla="*/ 0 60000 65536"/>
                              <a:gd name="T23" fmla="*/ 0 60000 65536"/>
                              <a:gd name="T24" fmla="*/ 0 60000 65536"/>
                              <a:gd name="T25" fmla="*/ 0 60000 65536"/>
                              <a:gd name="T26" fmla="*/ 0 60000 65536"/>
                              <a:gd name="T27" fmla="*/ 0 w 272"/>
                              <a:gd name="T28" fmla="*/ 0 h 486"/>
                              <a:gd name="T29" fmla="*/ 272 w 272"/>
                              <a:gd name="T30" fmla="*/ 486 h 486"/>
                            </a:gdLst>
                            <a:ahLst/>
                            <a:cxnLst>
                              <a:cxn ang="T18">
                                <a:pos x="T0" y="T1"/>
                              </a:cxn>
                              <a:cxn ang="T19">
                                <a:pos x="T2" y="T3"/>
                              </a:cxn>
                              <a:cxn ang="T20">
                                <a:pos x="T4" y="T5"/>
                              </a:cxn>
                              <a:cxn ang="T21">
                                <a:pos x="T6" y="T7"/>
                              </a:cxn>
                              <a:cxn ang="T22">
                                <a:pos x="T8" y="T9"/>
                              </a:cxn>
                              <a:cxn ang="T23">
                                <a:pos x="T10" y="T11"/>
                              </a:cxn>
                              <a:cxn ang="T24">
                                <a:pos x="T12" y="T13"/>
                              </a:cxn>
                              <a:cxn ang="T25">
                                <a:pos x="T14" y="T15"/>
                              </a:cxn>
                              <a:cxn ang="T26">
                                <a:pos x="T16" y="T17"/>
                              </a:cxn>
                            </a:cxnLst>
                            <a:rect l="T27" t="T28" r="T29" b="T30"/>
                            <a:pathLst>
                              <a:path w="272" h="486">
                                <a:moveTo>
                                  <a:pt x="0" y="67"/>
                                </a:moveTo>
                                <a:cubicBezTo>
                                  <a:pt x="11" y="56"/>
                                  <a:pt x="21" y="6"/>
                                  <a:pt x="48" y="3"/>
                                </a:cubicBezTo>
                                <a:cubicBezTo>
                                  <a:pt x="75" y="0"/>
                                  <a:pt x="125" y="19"/>
                                  <a:pt x="160" y="51"/>
                                </a:cubicBezTo>
                                <a:cubicBezTo>
                                  <a:pt x="195" y="83"/>
                                  <a:pt x="240" y="142"/>
                                  <a:pt x="256" y="195"/>
                                </a:cubicBezTo>
                                <a:cubicBezTo>
                                  <a:pt x="272" y="248"/>
                                  <a:pt x="264" y="323"/>
                                  <a:pt x="256" y="371"/>
                                </a:cubicBezTo>
                                <a:cubicBezTo>
                                  <a:pt x="248" y="419"/>
                                  <a:pt x="229" y="486"/>
                                  <a:pt x="208" y="483"/>
                                </a:cubicBezTo>
                                <a:cubicBezTo>
                                  <a:pt x="187" y="480"/>
                                  <a:pt x="144" y="400"/>
                                  <a:pt x="128" y="355"/>
                                </a:cubicBezTo>
                                <a:cubicBezTo>
                                  <a:pt x="112" y="310"/>
                                  <a:pt x="109" y="262"/>
                                  <a:pt x="112" y="211"/>
                                </a:cubicBezTo>
                                <a:cubicBezTo>
                                  <a:pt x="115" y="160"/>
                                  <a:pt x="137" y="84"/>
                                  <a:pt x="144" y="51"/>
                                </a:cubicBezTo>
                              </a:path>
                            </a:pathLst>
                          </a:custGeom>
                          <a:noFill/>
                          <a:ln w="31750" cap="flat" cmpd="sng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sm" len="lg"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  <p:txBody>
                          <a:bodyPr wrap="none"/>
                          <a:lstStyle/>
                          <a:p>
                            <a:endParaRPr lang="zh-CN" altLang="en-US" sz="2800">
                              <a:latin typeface="+mn-lt"/>
                              <a:ea typeface="+mn-ea"/>
                            </a:endParaRPr>
                          </a:p>
                        </p:txBody>
                      </p:sp>
                    </p:grpSp>
                  </p:grpSp>
                  <p:grpSp>
                    <p:nvGrpSpPr>
                      <p:cNvPr id="20511" name="Group 48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3971" y="3266"/>
                        <a:ext cx="331" cy="392"/>
                        <a:chOff x="4080" y="3165"/>
                        <a:chExt cx="432" cy="489"/>
                      </a:xfrm>
                    </p:grpSpPr>
                    <p:sp>
                      <p:nvSpPr>
                        <p:cNvPr id="20514" name="Freeform 49"/>
                        <p:cNvSpPr>
                          <a:spLocks/>
                        </p:cNvSpPr>
                        <p:nvPr/>
                      </p:nvSpPr>
                      <p:spPr bwMode="auto">
                        <a:xfrm rot="436804">
                          <a:off x="4080" y="3165"/>
                          <a:ext cx="272" cy="486"/>
                        </a:xfrm>
                        <a:custGeom>
                          <a:avLst/>
                          <a:gdLst>
                            <a:gd name="T0" fmla="*/ 0 w 272"/>
                            <a:gd name="T1" fmla="*/ 67 h 486"/>
                            <a:gd name="T2" fmla="*/ 48 w 272"/>
                            <a:gd name="T3" fmla="*/ 3 h 486"/>
                            <a:gd name="T4" fmla="*/ 160 w 272"/>
                            <a:gd name="T5" fmla="*/ 51 h 486"/>
                            <a:gd name="T6" fmla="*/ 256 w 272"/>
                            <a:gd name="T7" fmla="*/ 195 h 486"/>
                            <a:gd name="T8" fmla="*/ 256 w 272"/>
                            <a:gd name="T9" fmla="*/ 371 h 486"/>
                            <a:gd name="T10" fmla="*/ 208 w 272"/>
                            <a:gd name="T11" fmla="*/ 483 h 486"/>
                            <a:gd name="T12" fmla="*/ 128 w 272"/>
                            <a:gd name="T13" fmla="*/ 355 h 486"/>
                            <a:gd name="T14" fmla="*/ 112 w 272"/>
                            <a:gd name="T15" fmla="*/ 211 h 486"/>
                            <a:gd name="T16" fmla="*/ 144 w 272"/>
                            <a:gd name="T17" fmla="*/ 51 h 486"/>
                            <a:gd name="T18" fmla="*/ 0 60000 65536"/>
                            <a:gd name="T19" fmla="*/ 0 60000 65536"/>
                            <a:gd name="T20" fmla="*/ 0 60000 65536"/>
                            <a:gd name="T21" fmla="*/ 0 60000 65536"/>
                            <a:gd name="T22" fmla="*/ 0 60000 65536"/>
                            <a:gd name="T23" fmla="*/ 0 60000 65536"/>
                            <a:gd name="T24" fmla="*/ 0 60000 65536"/>
                            <a:gd name="T25" fmla="*/ 0 60000 65536"/>
                            <a:gd name="T26" fmla="*/ 0 60000 65536"/>
                            <a:gd name="T27" fmla="*/ 0 w 272"/>
                            <a:gd name="T28" fmla="*/ 0 h 486"/>
                            <a:gd name="T29" fmla="*/ 272 w 272"/>
                            <a:gd name="T30" fmla="*/ 486 h 486"/>
                          </a:gdLst>
                          <a:ahLst/>
                          <a:cxnLst>
                            <a:cxn ang="T18">
                              <a:pos x="T0" y="T1"/>
                            </a:cxn>
                            <a:cxn ang="T19">
                              <a:pos x="T2" y="T3"/>
                            </a:cxn>
                            <a:cxn ang="T20">
                              <a:pos x="T4" y="T5"/>
                            </a:cxn>
                            <a:cxn ang="T21">
                              <a:pos x="T6" y="T7"/>
                            </a:cxn>
                            <a:cxn ang="T22">
                              <a:pos x="T8" y="T9"/>
                            </a:cxn>
                            <a:cxn ang="T23">
                              <a:pos x="T10" y="T11"/>
                            </a:cxn>
                            <a:cxn ang="T24">
                              <a:pos x="T12" y="T13"/>
                            </a:cxn>
                            <a:cxn ang="T25">
                              <a:pos x="T14" y="T15"/>
                            </a:cxn>
                            <a:cxn ang="T26">
                              <a:pos x="T16" y="T17"/>
                            </a:cxn>
                          </a:cxnLst>
                          <a:rect l="T27" t="T28" r="T29" b="T30"/>
                          <a:pathLst>
                            <a:path w="272" h="486">
                              <a:moveTo>
                                <a:pt x="0" y="67"/>
                              </a:moveTo>
                              <a:cubicBezTo>
                                <a:pt x="11" y="56"/>
                                <a:pt x="21" y="6"/>
                                <a:pt x="48" y="3"/>
                              </a:cubicBezTo>
                              <a:cubicBezTo>
                                <a:pt x="75" y="0"/>
                                <a:pt x="125" y="19"/>
                                <a:pt x="160" y="51"/>
                              </a:cubicBezTo>
                              <a:cubicBezTo>
                                <a:pt x="195" y="83"/>
                                <a:pt x="240" y="142"/>
                                <a:pt x="256" y="195"/>
                              </a:cubicBezTo>
                              <a:cubicBezTo>
                                <a:pt x="272" y="248"/>
                                <a:pt x="264" y="323"/>
                                <a:pt x="256" y="371"/>
                              </a:cubicBezTo>
                              <a:cubicBezTo>
                                <a:pt x="248" y="419"/>
                                <a:pt x="229" y="486"/>
                                <a:pt x="208" y="483"/>
                              </a:cubicBezTo>
                              <a:cubicBezTo>
                                <a:pt x="187" y="480"/>
                                <a:pt x="144" y="400"/>
                                <a:pt x="128" y="355"/>
                              </a:cubicBezTo>
                              <a:cubicBezTo>
                                <a:pt x="112" y="310"/>
                                <a:pt x="109" y="262"/>
                                <a:pt x="112" y="211"/>
                              </a:cubicBezTo>
                              <a:cubicBezTo>
                                <a:pt x="115" y="160"/>
                                <a:pt x="137" y="84"/>
                                <a:pt x="144" y="51"/>
                              </a:cubicBezTo>
                            </a:path>
                          </a:pathLst>
                        </a:custGeom>
                        <a:noFill/>
                        <a:ln w="31750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sm" len="lg"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 wrap="none"/>
                        <a:lstStyle/>
                        <a:p>
                          <a:endParaRPr lang="zh-CN" altLang="en-US" sz="2800">
                            <a:latin typeface="+mn-lt"/>
                            <a:ea typeface="+mn-ea"/>
                          </a:endParaRPr>
                        </a:p>
                      </p:txBody>
                    </p:sp>
                    <p:sp>
                      <p:nvSpPr>
                        <p:cNvPr id="20515" name="Freeform 50"/>
                        <p:cNvSpPr>
                          <a:spLocks/>
                        </p:cNvSpPr>
                        <p:nvPr/>
                      </p:nvSpPr>
                      <p:spPr bwMode="auto">
                        <a:xfrm rot="436804">
                          <a:off x="4240" y="3168"/>
                          <a:ext cx="272" cy="486"/>
                        </a:xfrm>
                        <a:custGeom>
                          <a:avLst/>
                          <a:gdLst>
                            <a:gd name="T0" fmla="*/ 0 w 272"/>
                            <a:gd name="T1" fmla="*/ 67 h 486"/>
                            <a:gd name="T2" fmla="*/ 48 w 272"/>
                            <a:gd name="T3" fmla="*/ 3 h 486"/>
                            <a:gd name="T4" fmla="*/ 160 w 272"/>
                            <a:gd name="T5" fmla="*/ 51 h 486"/>
                            <a:gd name="T6" fmla="*/ 256 w 272"/>
                            <a:gd name="T7" fmla="*/ 195 h 486"/>
                            <a:gd name="T8" fmla="*/ 256 w 272"/>
                            <a:gd name="T9" fmla="*/ 371 h 486"/>
                            <a:gd name="T10" fmla="*/ 208 w 272"/>
                            <a:gd name="T11" fmla="*/ 483 h 486"/>
                            <a:gd name="T12" fmla="*/ 128 w 272"/>
                            <a:gd name="T13" fmla="*/ 355 h 486"/>
                            <a:gd name="T14" fmla="*/ 112 w 272"/>
                            <a:gd name="T15" fmla="*/ 211 h 486"/>
                            <a:gd name="T16" fmla="*/ 144 w 272"/>
                            <a:gd name="T17" fmla="*/ 51 h 486"/>
                            <a:gd name="T18" fmla="*/ 0 60000 65536"/>
                            <a:gd name="T19" fmla="*/ 0 60000 65536"/>
                            <a:gd name="T20" fmla="*/ 0 60000 65536"/>
                            <a:gd name="T21" fmla="*/ 0 60000 65536"/>
                            <a:gd name="T22" fmla="*/ 0 60000 65536"/>
                            <a:gd name="T23" fmla="*/ 0 60000 65536"/>
                            <a:gd name="T24" fmla="*/ 0 60000 65536"/>
                            <a:gd name="T25" fmla="*/ 0 60000 65536"/>
                            <a:gd name="T26" fmla="*/ 0 60000 65536"/>
                            <a:gd name="T27" fmla="*/ 0 w 272"/>
                            <a:gd name="T28" fmla="*/ 0 h 486"/>
                            <a:gd name="T29" fmla="*/ 272 w 272"/>
                            <a:gd name="T30" fmla="*/ 486 h 486"/>
                          </a:gdLst>
                          <a:ahLst/>
                          <a:cxnLst>
                            <a:cxn ang="T18">
                              <a:pos x="T0" y="T1"/>
                            </a:cxn>
                            <a:cxn ang="T19">
                              <a:pos x="T2" y="T3"/>
                            </a:cxn>
                            <a:cxn ang="T20">
                              <a:pos x="T4" y="T5"/>
                            </a:cxn>
                            <a:cxn ang="T21">
                              <a:pos x="T6" y="T7"/>
                            </a:cxn>
                            <a:cxn ang="T22">
                              <a:pos x="T8" y="T9"/>
                            </a:cxn>
                            <a:cxn ang="T23">
                              <a:pos x="T10" y="T11"/>
                            </a:cxn>
                            <a:cxn ang="T24">
                              <a:pos x="T12" y="T13"/>
                            </a:cxn>
                            <a:cxn ang="T25">
                              <a:pos x="T14" y="T15"/>
                            </a:cxn>
                            <a:cxn ang="T26">
                              <a:pos x="T16" y="T17"/>
                            </a:cxn>
                          </a:cxnLst>
                          <a:rect l="T27" t="T28" r="T29" b="T30"/>
                          <a:pathLst>
                            <a:path w="272" h="486">
                              <a:moveTo>
                                <a:pt x="0" y="67"/>
                              </a:moveTo>
                              <a:cubicBezTo>
                                <a:pt x="11" y="56"/>
                                <a:pt x="21" y="6"/>
                                <a:pt x="48" y="3"/>
                              </a:cubicBezTo>
                              <a:cubicBezTo>
                                <a:pt x="75" y="0"/>
                                <a:pt x="125" y="19"/>
                                <a:pt x="160" y="51"/>
                              </a:cubicBezTo>
                              <a:cubicBezTo>
                                <a:pt x="195" y="83"/>
                                <a:pt x="240" y="142"/>
                                <a:pt x="256" y="195"/>
                              </a:cubicBezTo>
                              <a:cubicBezTo>
                                <a:pt x="272" y="248"/>
                                <a:pt x="264" y="323"/>
                                <a:pt x="256" y="371"/>
                              </a:cubicBezTo>
                              <a:cubicBezTo>
                                <a:pt x="248" y="419"/>
                                <a:pt x="229" y="486"/>
                                <a:pt x="208" y="483"/>
                              </a:cubicBezTo>
                              <a:cubicBezTo>
                                <a:pt x="187" y="480"/>
                                <a:pt x="144" y="400"/>
                                <a:pt x="128" y="355"/>
                              </a:cubicBezTo>
                              <a:cubicBezTo>
                                <a:pt x="112" y="310"/>
                                <a:pt x="109" y="262"/>
                                <a:pt x="112" y="211"/>
                              </a:cubicBezTo>
                              <a:cubicBezTo>
                                <a:pt x="115" y="160"/>
                                <a:pt x="137" y="84"/>
                                <a:pt x="144" y="51"/>
                              </a:cubicBezTo>
                            </a:path>
                          </a:pathLst>
                        </a:custGeom>
                        <a:noFill/>
                        <a:ln w="31750" cap="flat" cmpd="sng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sm" len="lg"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  <p:txBody>
                        <a:bodyPr wrap="none"/>
                        <a:lstStyle/>
                        <a:p>
                          <a:endParaRPr lang="zh-CN" altLang="en-US" sz="2800">
                            <a:latin typeface="+mn-lt"/>
                            <a:ea typeface="+mn-ea"/>
                          </a:endParaRPr>
                        </a:p>
                      </p:txBody>
                    </p:sp>
                  </p:grpSp>
                  <p:sp>
                    <p:nvSpPr>
                      <p:cNvPr id="20512" name="Freeform 51"/>
                      <p:cNvSpPr>
                        <a:spLocks/>
                      </p:cNvSpPr>
                      <p:nvPr/>
                    </p:nvSpPr>
                    <p:spPr bwMode="auto">
                      <a:xfrm rot="436804">
                        <a:off x="4229" y="3268"/>
                        <a:ext cx="208" cy="390"/>
                      </a:xfrm>
                      <a:custGeom>
                        <a:avLst/>
                        <a:gdLst>
                          <a:gd name="T0" fmla="*/ 0 w 272"/>
                          <a:gd name="T1" fmla="*/ 7 h 486"/>
                          <a:gd name="T2" fmla="*/ 3 w 272"/>
                          <a:gd name="T3" fmla="*/ 2 h 486"/>
                          <a:gd name="T4" fmla="*/ 11 w 272"/>
                          <a:gd name="T5" fmla="*/ 6 h 486"/>
                          <a:gd name="T6" fmla="*/ 18 w 272"/>
                          <a:gd name="T7" fmla="*/ 21 h 486"/>
                          <a:gd name="T8" fmla="*/ 18 w 272"/>
                          <a:gd name="T9" fmla="*/ 41 h 486"/>
                          <a:gd name="T10" fmla="*/ 14 w 272"/>
                          <a:gd name="T11" fmla="*/ 54 h 486"/>
                          <a:gd name="T12" fmla="*/ 8 w 272"/>
                          <a:gd name="T13" fmla="*/ 39 h 486"/>
                          <a:gd name="T14" fmla="*/ 8 w 272"/>
                          <a:gd name="T15" fmla="*/ 23 h 486"/>
                          <a:gd name="T16" fmla="*/ 9 w 272"/>
                          <a:gd name="T17" fmla="*/ 6 h 486"/>
                          <a:gd name="T18" fmla="*/ 0 60000 65536"/>
                          <a:gd name="T19" fmla="*/ 0 60000 65536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w 272"/>
                          <a:gd name="T28" fmla="*/ 0 h 486"/>
                          <a:gd name="T29" fmla="*/ 272 w 272"/>
                          <a:gd name="T30" fmla="*/ 486 h 486"/>
                        </a:gdLst>
                        <a:ahLst/>
                        <a:cxnLst>
                          <a:cxn ang="T18">
                            <a:pos x="T0" y="T1"/>
                          </a:cxn>
                          <a:cxn ang="T19">
                            <a:pos x="T2" y="T3"/>
                          </a:cxn>
                          <a:cxn ang="T20">
                            <a:pos x="T4" y="T5"/>
                          </a:cxn>
                          <a:cxn ang="T21">
                            <a:pos x="T6" y="T7"/>
                          </a:cxn>
                          <a:cxn ang="T22">
                            <a:pos x="T8" y="T9"/>
                          </a:cxn>
                          <a:cxn ang="T23">
                            <a:pos x="T10" y="T11"/>
                          </a:cxn>
                          <a:cxn ang="T24">
                            <a:pos x="T12" y="T13"/>
                          </a:cxn>
                          <a:cxn ang="T25">
                            <a:pos x="T14" y="T15"/>
                          </a:cxn>
                          <a:cxn ang="T26">
                            <a:pos x="T16" y="T17"/>
                          </a:cxn>
                        </a:cxnLst>
                        <a:rect l="T27" t="T28" r="T29" b="T30"/>
                        <a:pathLst>
                          <a:path w="272" h="486">
                            <a:moveTo>
                              <a:pt x="0" y="67"/>
                            </a:moveTo>
                            <a:cubicBezTo>
                              <a:pt x="11" y="56"/>
                              <a:pt x="21" y="6"/>
                              <a:pt x="48" y="3"/>
                            </a:cubicBezTo>
                            <a:cubicBezTo>
                              <a:pt x="75" y="0"/>
                              <a:pt x="125" y="19"/>
                              <a:pt x="160" y="51"/>
                            </a:cubicBezTo>
                            <a:cubicBezTo>
                              <a:pt x="195" y="83"/>
                              <a:pt x="240" y="142"/>
                              <a:pt x="256" y="195"/>
                            </a:cubicBezTo>
                            <a:cubicBezTo>
                              <a:pt x="272" y="248"/>
                              <a:pt x="264" y="323"/>
                              <a:pt x="256" y="371"/>
                            </a:cubicBezTo>
                            <a:cubicBezTo>
                              <a:pt x="248" y="419"/>
                              <a:pt x="229" y="486"/>
                              <a:pt x="208" y="483"/>
                            </a:cubicBezTo>
                            <a:cubicBezTo>
                              <a:pt x="187" y="480"/>
                              <a:pt x="144" y="400"/>
                              <a:pt x="128" y="355"/>
                            </a:cubicBezTo>
                            <a:cubicBezTo>
                              <a:pt x="112" y="310"/>
                              <a:pt x="109" y="262"/>
                              <a:pt x="112" y="211"/>
                            </a:cubicBezTo>
                            <a:cubicBezTo>
                              <a:pt x="115" y="160"/>
                              <a:pt x="137" y="84"/>
                              <a:pt x="144" y="51"/>
                            </a:cubicBezTo>
                          </a:path>
                        </a:pathLst>
                      </a:custGeom>
                      <a:noFill/>
                      <a:ln w="317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sm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/>
                      <a:lstStyle/>
                      <a:p>
                        <a:endParaRPr lang="zh-CN" altLang="en-US" sz="2800">
                          <a:latin typeface="+mn-lt"/>
                          <a:ea typeface="+mn-ea"/>
                        </a:endParaRPr>
                      </a:p>
                    </p:txBody>
                  </p:sp>
                  <p:sp>
                    <p:nvSpPr>
                      <p:cNvPr id="20513" name="Freeform 52"/>
                      <p:cNvSpPr>
                        <a:spLocks/>
                      </p:cNvSpPr>
                      <p:nvPr/>
                    </p:nvSpPr>
                    <p:spPr bwMode="auto">
                      <a:xfrm rot="436804">
                        <a:off x="4352" y="3270"/>
                        <a:ext cx="208" cy="390"/>
                      </a:xfrm>
                      <a:custGeom>
                        <a:avLst/>
                        <a:gdLst>
                          <a:gd name="T0" fmla="*/ 0 w 272"/>
                          <a:gd name="T1" fmla="*/ 7 h 486"/>
                          <a:gd name="T2" fmla="*/ 3 w 272"/>
                          <a:gd name="T3" fmla="*/ 2 h 486"/>
                          <a:gd name="T4" fmla="*/ 11 w 272"/>
                          <a:gd name="T5" fmla="*/ 6 h 486"/>
                          <a:gd name="T6" fmla="*/ 18 w 272"/>
                          <a:gd name="T7" fmla="*/ 21 h 486"/>
                          <a:gd name="T8" fmla="*/ 18 w 272"/>
                          <a:gd name="T9" fmla="*/ 41 h 486"/>
                          <a:gd name="T10" fmla="*/ 14 w 272"/>
                          <a:gd name="T11" fmla="*/ 54 h 486"/>
                          <a:gd name="T12" fmla="*/ 8 w 272"/>
                          <a:gd name="T13" fmla="*/ 39 h 486"/>
                          <a:gd name="T14" fmla="*/ 8 w 272"/>
                          <a:gd name="T15" fmla="*/ 23 h 486"/>
                          <a:gd name="T16" fmla="*/ 9 w 272"/>
                          <a:gd name="T17" fmla="*/ 6 h 486"/>
                          <a:gd name="T18" fmla="*/ 0 60000 65536"/>
                          <a:gd name="T19" fmla="*/ 0 60000 65536"/>
                          <a:gd name="T20" fmla="*/ 0 60000 65536"/>
                          <a:gd name="T21" fmla="*/ 0 60000 65536"/>
                          <a:gd name="T22" fmla="*/ 0 60000 65536"/>
                          <a:gd name="T23" fmla="*/ 0 60000 65536"/>
                          <a:gd name="T24" fmla="*/ 0 60000 65536"/>
                          <a:gd name="T25" fmla="*/ 0 60000 65536"/>
                          <a:gd name="T26" fmla="*/ 0 60000 65536"/>
                          <a:gd name="T27" fmla="*/ 0 w 272"/>
                          <a:gd name="T28" fmla="*/ 0 h 486"/>
                          <a:gd name="T29" fmla="*/ 272 w 272"/>
                          <a:gd name="T30" fmla="*/ 486 h 486"/>
                        </a:gdLst>
                        <a:ahLst/>
                        <a:cxnLst>
                          <a:cxn ang="T18">
                            <a:pos x="T0" y="T1"/>
                          </a:cxn>
                          <a:cxn ang="T19">
                            <a:pos x="T2" y="T3"/>
                          </a:cxn>
                          <a:cxn ang="T20">
                            <a:pos x="T4" y="T5"/>
                          </a:cxn>
                          <a:cxn ang="T21">
                            <a:pos x="T6" y="T7"/>
                          </a:cxn>
                          <a:cxn ang="T22">
                            <a:pos x="T8" y="T9"/>
                          </a:cxn>
                          <a:cxn ang="T23">
                            <a:pos x="T10" y="T11"/>
                          </a:cxn>
                          <a:cxn ang="T24">
                            <a:pos x="T12" y="T13"/>
                          </a:cxn>
                          <a:cxn ang="T25">
                            <a:pos x="T14" y="T15"/>
                          </a:cxn>
                          <a:cxn ang="T26">
                            <a:pos x="T16" y="T17"/>
                          </a:cxn>
                        </a:cxnLst>
                        <a:rect l="T27" t="T28" r="T29" b="T30"/>
                        <a:pathLst>
                          <a:path w="272" h="486">
                            <a:moveTo>
                              <a:pt x="0" y="67"/>
                            </a:moveTo>
                            <a:cubicBezTo>
                              <a:pt x="11" y="56"/>
                              <a:pt x="21" y="6"/>
                              <a:pt x="48" y="3"/>
                            </a:cubicBezTo>
                            <a:cubicBezTo>
                              <a:pt x="75" y="0"/>
                              <a:pt x="125" y="19"/>
                              <a:pt x="160" y="51"/>
                            </a:cubicBezTo>
                            <a:cubicBezTo>
                              <a:pt x="195" y="83"/>
                              <a:pt x="240" y="142"/>
                              <a:pt x="256" y="195"/>
                            </a:cubicBezTo>
                            <a:cubicBezTo>
                              <a:pt x="272" y="248"/>
                              <a:pt x="264" y="323"/>
                              <a:pt x="256" y="371"/>
                            </a:cubicBezTo>
                            <a:cubicBezTo>
                              <a:pt x="248" y="419"/>
                              <a:pt x="229" y="486"/>
                              <a:pt x="208" y="483"/>
                            </a:cubicBezTo>
                            <a:cubicBezTo>
                              <a:pt x="187" y="480"/>
                              <a:pt x="144" y="400"/>
                              <a:pt x="128" y="355"/>
                            </a:cubicBezTo>
                            <a:cubicBezTo>
                              <a:pt x="112" y="310"/>
                              <a:pt x="109" y="262"/>
                              <a:pt x="112" y="211"/>
                            </a:cubicBezTo>
                            <a:cubicBezTo>
                              <a:pt x="115" y="160"/>
                              <a:pt x="137" y="84"/>
                              <a:pt x="144" y="51"/>
                            </a:cubicBezTo>
                          </a:path>
                        </a:pathLst>
                      </a:custGeom>
                      <a:noFill/>
                      <a:ln w="31750" cap="flat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sm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  <p:txBody>
                      <a:bodyPr wrap="none"/>
                      <a:lstStyle/>
                      <a:p>
                        <a:endParaRPr lang="zh-CN" altLang="en-US" sz="2800">
                          <a:latin typeface="+mn-lt"/>
                          <a:ea typeface="+mn-ea"/>
                        </a:endParaRPr>
                      </a:p>
                    </p:txBody>
                  </p:sp>
                </p:grpSp>
                <p:sp>
                  <p:nvSpPr>
                    <p:cNvPr id="20507" name="Freeform 53"/>
                    <p:cNvSpPr>
                      <a:spLocks/>
                    </p:cNvSpPr>
                    <p:nvPr/>
                  </p:nvSpPr>
                  <p:spPr bwMode="auto">
                    <a:xfrm>
                      <a:off x="2224" y="3285"/>
                      <a:ext cx="318" cy="383"/>
                    </a:xfrm>
                    <a:custGeom>
                      <a:avLst/>
                      <a:gdLst>
                        <a:gd name="T0" fmla="*/ 0 w 318"/>
                        <a:gd name="T1" fmla="*/ 187 h 383"/>
                        <a:gd name="T2" fmla="*/ 144 w 318"/>
                        <a:gd name="T3" fmla="*/ 171 h 383"/>
                        <a:gd name="T4" fmla="*/ 253 w 318"/>
                        <a:gd name="T5" fmla="*/ 7 h 383"/>
                        <a:gd name="T6" fmla="*/ 312 w 318"/>
                        <a:gd name="T7" fmla="*/ 130 h 383"/>
                        <a:gd name="T8" fmla="*/ 294 w 318"/>
                        <a:gd name="T9" fmla="*/ 271 h 383"/>
                        <a:gd name="T10" fmla="*/ 256 w 318"/>
                        <a:gd name="T11" fmla="*/ 379 h 383"/>
                        <a:gd name="T12" fmla="*/ 198 w 318"/>
                        <a:gd name="T13" fmla="*/ 246 h 383"/>
                        <a:gd name="T14" fmla="*/ 201 w 318"/>
                        <a:gd name="T15" fmla="*/ 129 h 383"/>
                        <a:gd name="T16" fmla="*/ 241 w 318"/>
                        <a:gd name="T17" fmla="*/ 6 h 383"/>
                        <a:gd name="T18" fmla="*/ 0 60000 65536"/>
                        <a:gd name="T19" fmla="*/ 0 60000 65536"/>
                        <a:gd name="T20" fmla="*/ 0 60000 65536"/>
                        <a:gd name="T21" fmla="*/ 0 60000 65536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w 318"/>
                        <a:gd name="T28" fmla="*/ 0 h 383"/>
                        <a:gd name="T29" fmla="*/ 318 w 318"/>
                        <a:gd name="T30" fmla="*/ 383 h 383"/>
                      </a:gdLst>
                      <a:ahLst/>
                      <a:cxnLst>
                        <a:cxn ang="T18">
                          <a:pos x="T0" y="T1"/>
                        </a:cxn>
                        <a:cxn ang="T19">
                          <a:pos x="T2" y="T3"/>
                        </a:cxn>
                        <a:cxn ang="T20">
                          <a:pos x="T4" y="T5"/>
                        </a:cxn>
                        <a:cxn ang="T21">
                          <a:pos x="T6" y="T7"/>
                        </a:cxn>
                        <a:cxn ang="T22">
                          <a:pos x="T8" y="T9"/>
                        </a:cxn>
                        <a:cxn ang="T23">
                          <a:pos x="T10" y="T11"/>
                        </a:cxn>
                        <a:cxn ang="T24">
                          <a:pos x="T12" y="T13"/>
                        </a:cxn>
                        <a:cxn ang="T25">
                          <a:pos x="T14" y="T15"/>
                        </a:cxn>
                        <a:cxn ang="T26">
                          <a:pos x="T16" y="T17"/>
                        </a:cxn>
                      </a:cxnLst>
                      <a:rect l="T27" t="T28" r="T29" b="T30"/>
                      <a:pathLst>
                        <a:path w="318" h="383">
                          <a:moveTo>
                            <a:pt x="0" y="187"/>
                          </a:moveTo>
                          <a:cubicBezTo>
                            <a:pt x="24" y="182"/>
                            <a:pt x="102" y="201"/>
                            <a:pt x="144" y="171"/>
                          </a:cubicBezTo>
                          <a:cubicBezTo>
                            <a:pt x="186" y="141"/>
                            <a:pt x="225" y="14"/>
                            <a:pt x="253" y="7"/>
                          </a:cubicBezTo>
                          <a:cubicBezTo>
                            <a:pt x="281" y="0"/>
                            <a:pt x="305" y="87"/>
                            <a:pt x="312" y="130"/>
                          </a:cubicBezTo>
                          <a:cubicBezTo>
                            <a:pt x="318" y="175"/>
                            <a:pt x="303" y="230"/>
                            <a:pt x="294" y="271"/>
                          </a:cubicBezTo>
                          <a:cubicBezTo>
                            <a:pt x="285" y="312"/>
                            <a:pt x="272" y="383"/>
                            <a:pt x="256" y="379"/>
                          </a:cubicBezTo>
                          <a:cubicBezTo>
                            <a:pt x="240" y="375"/>
                            <a:pt x="207" y="288"/>
                            <a:pt x="198" y="246"/>
                          </a:cubicBezTo>
                          <a:cubicBezTo>
                            <a:pt x="189" y="204"/>
                            <a:pt x="193" y="170"/>
                            <a:pt x="201" y="129"/>
                          </a:cubicBezTo>
                          <a:cubicBezTo>
                            <a:pt x="208" y="89"/>
                            <a:pt x="233" y="31"/>
                            <a:pt x="241" y="6"/>
                          </a:cubicBezTo>
                        </a:path>
                      </a:pathLst>
                    </a:custGeom>
                    <a:noFill/>
                    <a:ln w="317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lg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 sz="2800">
                        <a:latin typeface="+mn-lt"/>
                        <a:ea typeface="+mn-ea"/>
                      </a:endParaRPr>
                    </a:p>
                  </p:txBody>
                </p:sp>
                <p:sp>
                  <p:nvSpPr>
                    <p:cNvPr id="20508" name="Freeform 54"/>
                    <p:cNvSpPr>
                      <a:spLocks/>
                    </p:cNvSpPr>
                    <p:nvPr/>
                  </p:nvSpPr>
                  <p:spPr bwMode="auto">
                    <a:xfrm>
                      <a:off x="4480" y="3291"/>
                      <a:ext cx="432" cy="234"/>
                    </a:xfrm>
                    <a:custGeom>
                      <a:avLst/>
                      <a:gdLst>
                        <a:gd name="T0" fmla="*/ 0 w 432"/>
                        <a:gd name="T1" fmla="*/ 37 h 234"/>
                        <a:gd name="T2" fmla="*/ 128 w 432"/>
                        <a:gd name="T3" fmla="*/ 37 h 234"/>
                        <a:gd name="T4" fmla="*/ 192 w 432"/>
                        <a:gd name="T5" fmla="*/ 165 h 234"/>
                        <a:gd name="T6" fmla="*/ 192 w 432"/>
                        <a:gd name="T7" fmla="*/ 165 h 234"/>
                        <a:gd name="T8" fmla="*/ 224 w 432"/>
                        <a:gd name="T9" fmla="*/ 229 h 234"/>
                        <a:gd name="T10" fmla="*/ 288 w 432"/>
                        <a:gd name="T11" fmla="*/ 229 h 234"/>
                        <a:gd name="T12" fmla="*/ 432 w 432"/>
                        <a:gd name="T13" fmla="*/ 229 h 234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w 432"/>
                        <a:gd name="T22" fmla="*/ 0 h 234"/>
                        <a:gd name="T23" fmla="*/ 432 w 432"/>
                        <a:gd name="T24" fmla="*/ 234 h 234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T21" t="T22" r="T23" b="T24"/>
                      <a:pathLst>
                        <a:path w="432" h="234">
                          <a:moveTo>
                            <a:pt x="0" y="37"/>
                          </a:moveTo>
                          <a:cubicBezTo>
                            <a:pt x="112" y="0"/>
                            <a:pt x="48" y="10"/>
                            <a:pt x="128" y="37"/>
                          </a:cubicBezTo>
                          <a:cubicBezTo>
                            <a:pt x="139" y="69"/>
                            <a:pt x="181" y="133"/>
                            <a:pt x="192" y="165"/>
                          </a:cubicBezTo>
                          <a:cubicBezTo>
                            <a:pt x="197" y="181"/>
                            <a:pt x="187" y="149"/>
                            <a:pt x="192" y="165"/>
                          </a:cubicBezTo>
                          <a:cubicBezTo>
                            <a:pt x="197" y="181"/>
                            <a:pt x="207" y="226"/>
                            <a:pt x="224" y="229"/>
                          </a:cubicBezTo>
                          <a:cubicBezTo>
                            <a:pt x="256" y="234"/>
                            <a:pt x="256" y="227"/>
                            <a:pt x="288" y="229"/>
                          </a:cubicBezTo>
                          <a:cubicBezTo>
                            <a:pt x="331" y="232"/>
                            <a:pt x="389" y="229"/>
                            <a:pt x="432" y="229"/>
                          </a:cubicBezTo>
                        </a:path>
                      </a:pathLst>
                    </a:custGeom>
                    <a:noFill/>
                    <a:ln w="31750" cap="flat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sm" len="lg"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 sz="2800">
                        <a:latin typeface="+mn-lt"/>
                        <a:ea typeface="+mn-ea"/>
                      </a:endParaRPr>
                    </a:p>
                  </p:txBody>
                </p:sp>
              </p:grpSp>
              <p:sp>
                <p:nvSpPr>
                  <p:cNvPr id="20505" name="Rectangle 55"/>
                  <p:cNvSpPr>
                    <a:spLocks noChangeArrowheads="1"/>
                  </p:cNvSpPr>
                  <p:nvPr/>
                </p:nvSpPr>
                <p:spPr bwMode="auto">
                  <a:xfrm>
                    <a:off x="4493" y="816"/>
                    <a:ext cx="331" cy="33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miter lim="800000"/>
                    <a:headEnd/>
                    <a:tailEnd/>
                  </a:ln>
                  <a:scene3d>
                    <a:camera prst="legacyObliqueTopRight"/>
                    <a:lightRig rig="legacyFlat2" dir="t"/>
                  </a:scene3d>
                  <a:sp3d extrusionH="430200" prstMaterial="legacyMatte">
                    <a:bevelT w="13500" h="13500" prst="angle"/>
                    <a:bevelB w="13500" h="13500" prst="angle"/>
                    <a:extrusionClr>
                      <a:srgbClr val="FF0000"/>
                    </a:extrusionClr>
                    <a:contourClr>
                      <a:srgbClr val="FF0000"/>
                    </a:contourClr>
                  </a:sp3d>
                </p:spPr>
                <p:txBody>
                  <a:bodyPr wrap="none" anchor="ctr">
                    <a:flatTx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FontTx/>
                      <a:buNone/>
                    </a:pPr>
                    <a:endParaRPr lang="zh-CN" altLang="en-US" sz="2800">
                      <a:solidFill>
                        <a:srgbClr val="0000FF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</p:grpSp>
          <p:sp>
            <p:nvSpPr>
              <p:cNvPr id="20500" name="Line 58"/>
              <p:cNvSpPr>
                <a:spLocks noChangeShapeType="1"/>
              </p:cNvSpPr>
              <p:nvPr/>
            </p:nvSpPr>
            <p:spPr bwMode="auto">
              <a:xfrm flipH="1" flipV="1">
                <a:off x="3936" y="1008"/>
                <a:ext cx="432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2800">
                  <a:latin typeface="+mn-lt"/>
                  <a:ea typeface="+mn-ea"/>
                </a:endParaRPr>
              </a:p>
            </p:txBody>
          </p:sp>
          <p:grpSp>
            <p:nvGrpSpPr>
              <p:cNvPr id="20494" name="Group 60"/>
              <p:cNvGrpSpPr>
                <a:grpSpLocks/>
              </p:cNvGrpSpPr>
              <p:nvPr/>
            </p:nvGrpSpPr>
            <p:grpSpPr bwMode="auto">
              <a:xfrm>
                <a:off x="2688" y="1488"/>
                <a:ext cx="2784" cy="96"/>
                <a:chOff x="2208" y="1776"/>
                <a:chExt cx="2784" cy="96"/>
              </a:xfrm>
            </p:grpSpPr>
            <p:sp>
              <p:nvSpPr>
                <p:cNvPr id="20495" name="Line 61"/>
                <p:cNvSpPr>
                  <a:spLocks noChangeShapeType="1"/>
                </p:cNvSpPr>
                <p:nvPr/>
              </p:nvSpPr>
              <p:spPr bwMode="auto">
                <a:xfrm>
                  <a:off x="3360" y="1776"/>
                  <a:ext cx="0" cy="9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20496" name="Line 62"/>
                <p:cNvSpPr>
                  <a:spLocks noChangeShapeType="1"/>
                </p:cNvSpPr>
                <p:nvPr/>
              </p:nvSpPr>
              <p:spPr bwMode="auto">
                <a:xfrm>
                  <a:off x="2208" y="1776"/>
                  <a:ext cx="2784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  <a:headEnd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20499" name="Line 65"/>
                <p:cNvSpPr>
                  <a:spLocks noChangeShapeType="1"/>
                </p:cNvSpPr>
                <p:nvPr/>
              </p:nvSpPr>
              <p:spPr bwMode="auto">
                <a:xfrm>
                  <a:off x="3936" y="1776"/>
                  <a:ext cx="0" cy="96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矩形 62"/>
                <p:cNvSpPr/>
                <p:nvPr/>
              </p:nvSpPr>
              <p:spPr>
                <a:xfrm>
                  <a:off x="7875809" y="4014450"/>
                  <a:ext cx="517706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⃑"/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矩形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5809" y="4014450"/>
                  <a:ext cx="517706" cy="57547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矩形 63"/>
                <p:cNvSpPr/>
                <p:nvPr/>
              </p:nvSpPr>
              <p:spPr>
                <a:xfrm>
                  <a:off x="6968135" y="4200432"/>
                  <a:ext cx="49334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矩形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68135" y="4200432"/>
                  <a:ext cx="493340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矩形 64"/>
                <p:cNvSpPr/>
                <p:nvPr/>
              </p:nvSpPr>
              <p:spPr>
                <a:xfrm>
                  <a:off x="8444062" y="4124328"/>
                  <a:ext cx="59157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矩形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4062" y="4124328"/>
                  <a:ext cx="591572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矩形 65"/>
                <p:cNvSpPr/>
                <p:nvPr/>
              </p:nvSpPr>
              <p:spPr>
                <a:xfrm>
                  <a:off x="7337231" y="5230455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6" name="矩形 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7231" y="5230455"/>
                  <a:ext cx="534890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矩形 66"/>
                <p:cNvSpPr/>
                <p:nvPr/>
              </p:nvSpPr>
              <p:spPr>
                <a:xfrm>
                  <a:off x="8201208" y="5226824"/>
                  <a:ext cx="48570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矩形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1208" y="5226824"/>
                  <a:ext cx="485709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矩形 67"/>
                <p:cNvSpPr/>
                <p:nvPr/>
              </p:nvSpPr>
              <p:spPr>
                <a:xfrm>
                  <a:off x="9815079" y="4908411"/>
                  <a:ext cx="48570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矩形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5079" y="4908411"/>
                  <a:ext cx="485709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14886975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 autoUpdateAnimBg="0"/>
      <p:bldP spid="8195" grpId="0" autoUpdateAnimBg="0"/>
      <p:bldP spid="8199" grpId="0" autoUpdateAnimBg="0"/>
      <p:bldP spid="6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39441" y="488633"/>
            <a:ext cx="945963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kumimoji="1"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在弹簧振子中，振动的物体受到弹性力的作用，弹性力服从胡克定律。</a:t>
            </a:r>
            <a:endParaRPr kumimoji="1" lang="en-US" altLang="zh-CN" sz="2800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493580" y="1514574"/>
            <a:ext cx="7924800" cy="2362200"/>
            <a:chOff x="917387" y="730274"/>
            <a:chExt cx="7924800" cy="2362200"/>
          </a:xfrm>
        </p:grpSpPr>
        <p:grpSp>
          <p:nvGrpSpPr>
            <p:cNvPr id="2" name="组合 1"/>
            <p:cNvGrpSpPr/>
            <p:nvPr/>
          </p:nvGrpSpPr>
          <p:grpSpPr>
            <a:xfrm>
              <a:off x="917387" y="730274"/>
              <a:ext cx="7924800" cy="2362200"/>
              <a:chOff x="917387" y="730274"/>
              <a:chExt cx="7924800" cy="2362200"/>
            </a:xfrm>
          </p:grpSpPr>
          <p:grpSp>
            <p:nvGrpSpPr>
              <p:cNvPr id="22531" name="Group 2"/>
              <p:cNvGrpSpPr>
                <a:grpSpLocks/>
              </p:cNvGrpSpPr>
              <p:nvPr/>
            </p:nvGrpSpPr>
            <p:grpSpPr bwMode="auto">
              <a:xfrm>
                <a:off x="917387" y="730274"/>
                <a:ext cx="7924800" cy="2362200"/>
                <a:chOff x="384" y="768"/>
                <a:chExt cx="4992" cy="1488"/>
              </a:xfrm>
            </p:grpSpPr>
            <p:sp>
              <p:nvSpPr>
                <p:cNvPr id="22536" name="Rectangle 3"/>
                <p:cNvSpPr>
                  <a:spLocks noChangeArrowheads="1"/>
                </p:cNvSpPr>
                <p:nvPr/>
              </p:nvSpPr>
              <p:spPr bwMode="auto">
                <a:xfrm>
                  <a:off x="384" y="768"/>
                  <a:ext cx="4992" cy="1488"/>
                </a:xfrm>
                <a:prstGeom prst="rect">
                  <a:avLst/>
                </a:prstGeom>
                <a:noFill/>
                <a:ln w="9525">
                  <a:solidFill>
                    <a:srgbClr val="006666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800">
                    <a:solidFill>
                      <a:srgbClr val="0000FF"/>
                    </a:solidFill>
                  </a:endParaRPr>
                </a:p>
              </p:txBody>
            </p:sp>
            <p:grpSp>
              <p:nvGrpSpPr>
                <p:cNvPr id="22537" name="Group 4"/>
                <p:cNvGrpSpPr>
                  <a:grpSpLocks/>
                </p:cNvGrpSpPr>
                <p:nvPr/>
              </p:nvGrpSpPr>
              <p:grpSpPr bwMode="auto">
                <a:xfrm>
                  <a:off x="578" y="901"/>
                  <a:ext cx="4410" cy="1008"/>
                  <a:chOff x="768" y="1872"/>
                  <a:chExt cx="4368" cy="1008"/>
                </a:xfrm>
              </p:grpSpPr>
              <p:sp>
                <p:nvSpPr>
                  <p:cNvPr id="22538" name="Oval 5"/>
                  <p:cNvSpPr>
                    <a:spLocks noChangeArrowheads="1"/>
                  </p:cNvSpPr>
                  <p:nvPr/>
                </p:nvSpPr>
                <p:spPr bwMode="auto">
                  <a:xfrm>
                    <a:off x="3216" y="2064"/>
                    <a:ext cx="624" cy="624"/>
                  </a:xfrm>
                  <a:prstGeom prst="ellipse">
                    <a:avLst/>
                  </a:prstGeom>
                  <a:gradFill rotWithShape="0">
                    <a:gsLst>
                      <a:gs pos="0">
                        <a:srgbClr val="FF0000"/>
                      </a:gs>
                      <a:gs pos="100000">
                        <a:srgbClr val="5C0000"/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tx2"/>
                      </a:buClr>
                      <a:buSzPct val="65000"/>
                      <a:buFont typeface="Wingdings" panose="05000000000000000000" pitchFamily="2" charset="2"/>
                      <a:buChar char="v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800">
                      <a:solidFill>
                        <a:srgbClr val="0000FF"/>
                      </a:solidFill>
                    </a:endParaRPr>
                  </a:p>
                </p:txBody>
              </p:sp>
              <p:grpSp>
                <p:nvGrpSpPr>
                  <p:cNvPr id="22539" name="Group 6"/>
                  <p:cNvGrpSpPr>
                    <a:grpSpLocks/>
                  </p:cNvGrpSpPr>
                  <p:nvPr/>
                </p:nvGrpSpPr>
                <p:grpSpPr bwMode="auto">
                  <a:xfrm>
                    <a:off x="912" y="2160"/>
                    <a:ext cx="2304" cy="384"/>
                    <a:chOff x="1104" y="2064"/>
                    <a:chExt cx="2400" cy="384"/>
                  </a:xfrm>
                </p:grpSpPr>
                <p:grpSp>
                  <p:nvGrpSpPr>
                    <p:cNvPr id="22556" name="Group 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469" y="2064"/>
                      <a:ext cx="208" cy="384"/>
                      <a:chOff x="1632" y="2064"/>
                      <a:chExt cx="336" cy="384"/>
                    </a:xfrm>
                  </p:grpSpPr>
                  <p:sp>
                    <p:nvSpPr>
                      <p:cNvPr id="22584" name="Line 8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1632" y="2064"/>
                        <a:ext cx="144" cy="384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  <a:round/>
                        <a:headEnd type="none" w="sm" len="lg"/>
                        <a:tailEnd type="none" w="sm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2585" name="Line 9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776" y="2064"/>
                        <a:ext cx="192" cy="384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  <a:round/>
                        <a:headEnd type="none" w="sm" len="lg"/>
                        <a:tailEnd type="none" w="sm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22557" name="Group 1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677" y="2064"/>
                      <a:ext cx="209" cy="384"/>
                      <a:chOff x="1632" y="2064"/>
                      <a:chExt cx="336" cy="384"/>
                    </a:xfrm>
                  </p:grpSpPr>
                  <p:sp>
                    <p:nvSpPr>
                      <p:cNvPr id="22582" name="Line 11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1632" y="2064"/>
                        <a:ext cx="144" cy="384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  <a:round/>
                        <a:headEnd type="none" w="sm" len="lg"/>
                        <a:tailEnd type="none" w="sm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2583" name="Line 12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776" y="2064"/>
                        <a:ext cx="192" cy="384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  <a:round/>
                        <a:headEnd type="none" w="sm" len="lg"/>
                        <a:tailEnd type="none" w="sm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22558" name="Group 13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886" y="2064"/>
                      <a:ext cx="209" cy="384"/>
                      <a:chOff x="1632" y="2064"/>
                      <a:chExt cx="336" cy="384"/>
                    </a:xfrm>
                  </p:grpSpPr>
                  <p:sp>
                    <p:nvSpPr>
                      <p:cNvPr id="22580" name="Line 14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1632" y="2064"/>
                        <a:ext cx="144" cy="384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  <a:round/>
                        <a:headEnd type="none" w="sm" len="lg"/>
                        <a:tailEnd type="none" w="sm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2581" name="Line 15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776" y="2064"/>
                        <a:ext cx="192" cy="384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  <a:round/>
                        <a:headEnd type="none" w="sm" len="lg"/>
                        <a:tailEnd type="none" w="sm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22559" name="Group 16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095" y="2064"/>
                      <a:ext cx="209" cy="384"/>
                      <a:chOff x="1632" y="2064"/>
                      <a:chExt cx="336" cy="384"/>
                    </a:xfrm>
                  </p:grpSpPr>
                  <p:sp>
                    <p:nvSpPr>
                      <p:cNvPr id="22578" name="Line 17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1632" y="2064"/>
                        <a:ext cx="144" cy="384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  <a:round/>
                        <a:headEnd type="none" w="sm" len="lg"/>
                        <a:tailEnd type="none" w="sm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2579" name="Line 18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776" y="2064"/>
                        <a:ext cx="192" cy="384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  <a:round/>
                        <a:headEnd type="none" w="sm" len="lg"/>
                        <a:tailEnd type="none" w="sm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22560" name="Group 1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304" y="2064"/>
                      <a:ext cx="209" cy="384"/>
                      <a:chOff x="1632" y="2064"/>
                      <a:chExt cx="336" cy="384"/>
                    </a:xfrm>
                  </p:grpSpPr>
                  <p:sp>
                    <p:nvSpPr>
                      <p:cNvPr id="22576" name="Line 20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1632" y="2064"/>
                        <a:ext cx="144" cy="384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  <a:round/>
                        <a:headEnd type="none" w="sm" len="lg"/>
                        <a:tailEnd type="none" w="sm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2577" name="Line 21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776" y="2064"/>
                        <a:ext cx="192" cy="384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  <a:round/>
                        <a:headEnd type="none" w="sm" len="lg"/>
                        <a:tailEnd type="none" w="sm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22561" name="Group 2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513" y="2064"/>
                      <a:ext cx="209" cy="384"/>
                      <a:chOff x="1632" y="2064"/>
                      <a:chExt cx="336" cy="384"/>
                    </a:xfrm>
                  </p:grpSpPr>
                  <p:sp>
                    <p:nvSpPr>
                      <p:cNvPr id="22574" name="Line 23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1632" y="2064"/>
                        <a:ext cx="144" cy="384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  <a:round/>
                        <a:headEnd type="none" w="sm" len="lg"/>
                        <a:tailEnd type="none" w="sm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2575" name="Line 24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776" y="2064"/>
                        <a:ext cx="192" cy="384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  <a:round/>
                        <a:headEnd type="none" w="sm" len="lg"/>
                        <a:tailEnd type="none" w="sm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22562" name="Group 2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722" y="2064"/>
                      <a:ext cx="209" cy="384"/>
                      <a:chOff x="1632" y="2064"/>
                      <a:chExt cx="336" cy="384"/>
                    </a:xfrm>
                  </p:grpSpPr>
                  <p:sp>
                    <p:nvSpPr>
                      <p:cNvPr id="22572" name="Line 26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1632" y="2064"/>
                        <a:ext cx="144" cy="384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  <a:round/>
                        <a:headEnd type="none" w="sm" len="lg"/>
                        <a:tailEnd type="none" w="sm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2573" name="Line 27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776" y="2064"/>
                        <a:ext cx="192" cy="384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  <a:round/>
                        <a:headEnd type="none" w="sm" len="lg"/>
                        <a:tailEnd type="none" w="sm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22563" name="Group 2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931" y="2064"/>
                      <a:ext cx="208" cy="384"/>
                      <a:chOff x="1632" y="2064"/>
                      <a:chExt cx="336" cy="384"/>
                    </a:xfrm>
                  </p:grpSpPr>
                  <p:sp>
                    <p:nvSpPr>
                      <p:cNvPr id="22570" name="Line 29"/>
                      <p:cNvSpPr>
                        <a:spLocks noChangeShapeType="1"/>
                      </p:cNvSpPr>
                      <p:nvPr/>
                    </p:nvSpPr>
                    <p:spPr bwMode="auto">
                      <a:xfrm flipH="1">
                        <a:off x="1632" y="2064"/>
                        <a:ext cx="144" cy="384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  <a:round/>
                        <a:headEnd type="none" w="sm" len="lg"/>
                        <a:tailEnd type="none" w="sm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22571" name="Line 30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776" y="2064"/>
                        <a:ext cx="192" cy="384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  <a:round/>
                        <a:headEnd type="none" w="sm" len="lg"/>
                        <a:tailEnd type="none" w="sm" len="lg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sp>
                  <p:nvSpPr>
                    <p:cNvPr id="22564" name="Line 31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1290" y="2064"/>
                      <a:ext cx="59" cy="288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 type="none" w="sm" len="lg"/>
                      <a:tailEnd type="none" w="sm" len="lg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2565" name="Line 3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349" y="2064"/>
                      <a:ext cx="120" cy="384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 type="none" w="sm" len="lg"/>
                      <a:tailEnd type="none" w="sm" len="lg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2566" name="Line 3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1104" y="2352"/>
                      <a:ext cx="186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 type="none" w="sm" len="lg"/>
                      <a:tailEnd type="none" w="sm" len="lg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2567" name="Line 34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139" y="2064"/>
                      <a:ext cx="90" cy="384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 type="none" w="sm" len="lg"/>
                      <a:tailEnd type="none" w="sm" len="lg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2568" name="Line 3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229" y="2064"/>
                      <a:ext cx="89" cy="24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 type="none" w="sm" len="lg"/>
                      <a:tailEnd type="none" w="sm" len="lg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2569" name="Line 3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318" y="2304"/>
                      <a:ext cx="186" cy="0"/>
                    </a:xfrm>
                    <a:prstGeom prst="line">
                      <a:avLst/>
                    </a:prstGeom>
                    <a:noFill/>
                    <a:ln w="38100">
                      <a:solidFill>
                        <a:schemeClr val="tx1"/>
                      </a:solidFill>
                      <a:round/>
                      <a:headEnd type="none" w="sm" len="lg"/>
                      <a:tailEnd type="none" w="sm" len="lg"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22540" name="Line 37"/>
                  <p:cNvSpPr>
                    <a:spLocks noChangeShapeType="1"/>
                  </p:cNvSpPr>
                  <p:nvPr/>
                </p:nvSpPr>
                <p:spPr bwMode="auto">
                  <a:xfrm>
                    <a:off x="912" y="2688"/>
                    <a:ext cx="4224" cy="0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 type="none" w="sm" len="lg"/>
                    <a:tailEnd type="non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41" name="Rectangle 38" descr="浅色下对角线"/>
                  <p:cNvSpPr>
                    <a:spLocks noChangeArrowheads="1"/>
                  </p:cNvSpPr>
                  <p:nvPr/>
                </p:nvSpPr>
                <p:spPr bwMode="auto">
                  <a:xfrm>
                    <a:off x="912" y="2688"/>
                    <a:ext cx="4224" cy="192"/>
                  </a:xfrm>
                  <a:prstGeom prst="rect">
                    <a:avLst/>
                  </a:prstGeom>
                  <a:pattFill prst="ltDnDiag">
                    <a:fgClr>
                      <a:schemeClr val="tx1"/>
                    </a:fgClr>
                    <a:bgClr>
                      <a:schemeClr val="bg1"/>
                    </a:bgClr>
                  </a:patt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tx2"/>
                      </a:buClr>
                      <a:buSzPct val="65000"/>
                      <a:buFont typeface="Wingdings" panose="05000000000000000000" pitchFamily="2" charset="2"/>
                      <a:buChar char="v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800">
                      <a:solidFill>
                        <a:srgbClr val="0000FF"/>
                      </a:solidFill>
                    </a:endParaRPr>
                  </a:p>
                </p:txBody>
              </p:sp>
              <p:sp>
                <p:nvSpPr>
                  <p:cNvPr id="22542" name="Rectangle 39" descr="浅色上对角线"/>
                  <p:cNvSpPr>
                    <a:spLocks noChangeArrowheads="1"/>
                  </p:cNvSpPr>
                  <p:nvPr/>
                </p:nvSpPr>
                <p:spPr bwMode="auto">
                  <a:xfrm>
                    <a:off x="768" y="2016"/>
                    <a:ext cx="144" cy="864"/>
                  </a:xfrm>
                  <a:prstGeom prst="rect">
                    <a:avLst/>
                  </a:prstGeom>
                  <a:pattFill prst="ltUpDiag">
                    <a:fgClr>
                      <a:schemeClr val="tx1"/>
                    </a:fgClr>
                    <a:bgClr>
                      <a:schemeClr val="bg1"/>
                    </a:bgClr>
                  </a:patt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tx2"/>
                      </a:buClr>
                      <a:buSzPct val="65000"/>
                      <a:buFont typeface="Wingdings" panose="05000000000000000000" pitchFamily="2" charset="2"/>
                      <a:buChar char="v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800">
                      <a:solidFill>
                        <a:srgbClr val="0000FF"/>
                      </a:solidFill>
                    </a:endParaRPr>
                  </a:p>
                </p:txBody>
              </p:sp>
              <p:sp>
                <p:nvSpPr>
                  <p:cNvPr id="22543" name="Line 40"/>
                  <p:cNvSpPr>
                    <a:spLocks noChangeShapeType="1"/>
                  </p:cNvSpPr>
                  <p:nvPr/>
                </p:nvSpPr>
                <p:spPr bwMode="auto">
                  <a:xfrm>
                    <a:off x="4608" y="1872"/>
                    <a:ext cx="0" cy="1008"/>
                  </a:xfrm>
                  <a:prstGeom prst="line">
                    <a:avLst/>
                  </a:prstGeom>
                  <a:noFill/>
                  <a:ln w="28575">
                    <a:solidFill>
                      <a:srgbClr val="0000FF"/>
                    </a:solidFill>
                    <a:prstDash val="dash"/>
                    <a:round/>
                    <a:headEnd type="none" w="sm" len="lg"/>
                    <a:tailEnd type="non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44" name="Line 41"/>
                  <p:cNvSpPr>
                    <a:spLocks noChangeShapeType="1"/>
                  </p:cNvSpPr>
                  <p:nvPr/>
                </p:nvSpPr>
                <p:spPr bwMode="auto">
                  <a:xfrm>
                    <a:off x="2496" y="1872"/>
                    <a:ext cx="0" cy="1008"/>
                  </a:xfrm>
                  <a:prstGeom prst="line">
                    <a:avLst/>
                  </a:prstGeom>
                  <a:noFill/>
                  <a:ln w="28575">
                    <a:solidFill>
                      <a:srgbClr val="0000FF"/>
                    </a:solidFill>
                    <a:prstDash val="dash"/>
                    <a:round/>
                    <a:headEnd type="none" w="sm" len="lg"/>
                    <a:tailEnd type="non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45" name="Line 42"/>
                  <p:cNvSpPr>
                    <a:spLocks noChangeShapeType="1"/>
                  </p:cNvSpPr>
                  <p:nvPr/>
                </p:nvSpPr>
                <p:spPr bwMode="auto">
                  <a:xfrm>
                    <a:off x="912" y="2688"/>
                    <a:ext cx="4224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FF3300"/>
                    </a:solidFill>
                    <a:round/>
                    <a:headEnd type="none" w="sm" len="lg"/>
                    <a:tailEnd type="triangl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46" name="Line 43"/>
                  <p:cNvSpPr>
                    <a:spLocks noChangeShapeType="1"/>
                  </p:cNvSpPr>
                  <p:nvPr/>
                </p:nvSpPr>
                <p:spPr bwMode="auto">
                  <a:xfrm>
                    <a:off x="912" y="2112"/>
                    <a:ext cx="2304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FF6600"/>
                    </a:solidFill>
                    <a:prstDash val="dash"/>
                    <a:round/>
                    <a:headEnd type="triangle" w="sm" len="lg"/>
                    <a:tailEnd type="triangl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48" name="Text Box 4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504" y="2208"/>
                    <a:ext cx="115" cy="33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tx2"/>
                      </a:buClr>
                      <a:buSzPct val="65000"/>
                      <a:buFont typeface="Wingdings" panose="05000000000000000000" pitchFamily="2" charset="2"/>
                      <a:buChar char="v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spcBef>
                        <a:spcPct val="50000"/>
                      </a:spcBef>
                      <a:buClrTx/>
                      <a:buSzTx/>
                      <a:buFontTx/>
                      <a:buNone/>
                    </a:pPr>
                    <a:endParaRPr kumimoji="0" lang="zh-CN" altLang="zh-CN" sz="2800">
                      <a:solidFill>
                        <a:srgbClr val="0000FF"/>
                      </a:solidFill>
                    </a:endParaRPr>
                  </a:p>
                </p:txBody>
              </p:sp>
              <p:sp>
                <p:nvSpPr>
                  <p:cNvPr id="22551" name="Line 48"/>
                  <p:cNvSpPr>
                    <a:spLocks noChangeShapeType="1"/>
                  </p:cNvSpPr>
                  <p:nvPr/>
                </p:nvSpPr>
                <p:spPr bwMode="auto">
                  <a:xfrm>
                    <a:off x="3552" y="1872"/>
                    <a:ext cx="0" cy="1008"/>
                  </a:xfrm>
                  <a:prstGeom prst="line">
                    <a:avLst/>
                  </a:prstGeom>
                  <a:noFill/>
                  <a:ln w="28575">
                    <a:solidFill>
                      <a:srgbClr val="0000FF"/>
                    </a:solidFill>
                    <a:prstDash val="dash"/>
                    <a:round/>
                    <a:headEnd type="none" w="sm" len="lg"/>
                    <a:tailEnd type="non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2555" name="Line 5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216" y="2016"/>
                    <a:ext cx="0" cy="38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prstDash val="dash"/>
                    <a:round/>
                    <a:headEnd type="none" w="sm" len="lg"/>
                    <a:tailEnd type="non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矩形 53"/>
                  <p:cNvSpPr/>
                  <p:nvPr/>
                </p:nvSpPr>
                <p:spPr>
                  <a:xfrm>
                    <a:off x="8167316" y="1855812"/>
                    <a:ext cx="485709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zh-CN" altLang="en-US" sz="28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4" name="矩形 5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67316" y="1855812"/>
                    <a:ext cx="485709" cy="52322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矩形 54"/>
                  <p:cNvSpPr/>
                  <p:nvPr/>
                </p:nvSpPr>
                <p:spPr>
                  <a:xfrm>
                    <a:off x="3566350" y="2460044"/>
                    <a:ext cx="782907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oMath>
                      </m:oMathPara>
                    </a14:m>
                    <a:endParaRPr lang="zh-CN" altLang="en-US" sz="28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5" name="矩形 5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66350" y="2460044"/>
                    <a:ext cx="782907" cy="52322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矩形 55"/>
                  <p:cNvSpPr/>
                  <p:nvPr/>
                </p:nvSpPr>
                <p:spPr>
                  <a:xfrm>
                    <a:off x="7122373" y="2481649"/>
                    <a:ext cx="515206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oMath>
                      </m:oMathPara>
                    </a14:m>
                    <a:endParaRPr lang="zh-CN" altLang="en-US" sz="28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6" name="矩形 5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22373" y="2481649"/>
                    <a:ext cx="515206" cy="5232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矩形 56"/>
                  <p:cNvSpPr/>
                  <p:nvPr/>
                </p:nvSpPr>
                <p:spPr>
                  <a:xfrm>
                    <a:off x="5420013" y="2460044"/>
                    <a:ext cx="534890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</m:oMath>
                      </m:oMathPara>
                    </a14:m>
                    <a:endParaRPr lang="zh-CN" altLang="en-US" sz="28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7" name="矩形 5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20013" y="2460044"/>
                    <a:ext cx="534890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矩形 57"/>
                  <p:cNvSpPr/>
                  <p:nvPr/>
                </p:nvSpPr>
                <p:spPr>
                  <a:xfrm>
                    <a:off x="4559139" y="1696130"/>
                    <a:ext cx="493340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zh-CN" altLang="en-US" sz="28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" name="矩形 5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59139" y="1696130"/>
                    <a:ext cx="493340" cy="52322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矩形 58"/>
                  <p:cNvSpPr/>
                  <p:nvPr/>
                </p:nvSpPr>
                <p:spPr>
                  <a:xfrm>
                    <a:off x="3104082" y="789013"/>
                    <a:ext cx="565026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8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" name="矩形 5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04082" y="789013"/>
                    <a:ext cx="565026" cy="52322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矩形 59"/>
                <p:cNvSpPr/>
                <p:nvPr/>
              </p:nvSpPr>
              <p:spPr>
                <a:xfrm>
                  <a:off x="5301893" y="1338562"/>
                  <a:ext cx="765722" cy="70788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zh-CN" altLang="en-US" sz="400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矩形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1893" y="1338562"/>
                  <a:ext cx="765722" cy="70788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ontrols>
      <mc:AlternateContent xmlns:mc="http://schemas.openxmlformats.org/markup-compatibility/2006">
        <mc:Choice xmlns:v="urn:schemas-microsoft-com:vml" Requires="v">
          <p:control spid="64661" name="ShockwaveFlash1" r:id="rId2" imgW="5721480" imgH="2973240"/>
        </mc:Choice>
        <mc:Fallback>
          <p:control name="ShockwaveFlash1" r:id="rId2" imgW="5721480" imgH="2973240">
            <p:pic>
              <p:nvPicPr>
                <p:cNvPr id="22535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2"/>
                <a:srcRect/>
                <a:stretch>
                  <a:fillRect/>
                </a:stretch>
              </p:blipFill>
              <p:spPr bwMode="auto">
                <a:xfrm>
                  <a:off x="2595797" y="3876774"/>
                  <a:ext cx="5720367" cy="297373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288756343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1" name="AutoShape 7"/>
          <p:cNvSpPr>
            <a:spLocks noChangeArrowheads="1"/>
          </p:cNvSpPr>
          <p:nvPr/>
        </p:nvSpPr>
        <p:spPr bwMode="auto">
          <a:xfrm>
            <a:off x="579003" y="1131714"/>
            <a:ext cx="3604691" cy="4752975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>
              <a:solidFill>
                <a:srgbClr val="0000FF"/>
              </a:solidFill>
              <a:latin typeface="+mn-lt"/>
              <a:ea typeface="+mn-ea"/>
            </a:endParaRPr>
          </a:p>
        </p:txBody>
      </p:sp>
      <p:pic>
        <p:nvPicPr>
          <p:cNvPr id="11266" name="Picture 2" descr="简谐振动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689" y="1131714"/>
            <a:ext cx="5257800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816998" y="1326976"/>
            <a:ext cx="3141228" cy="436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GB" sz="2800" dirty="0">
                <a:solidFill>
                  <a:srgbClr val="0000FF"/>
                </a:solidFill>
                <a:latin typeface="+mn-lt"/>
                <a:ea typeface="+mn-ea"/>
              </a:rPr>
              <a:t>简谐振动并不局限于弹簧振子。对于摆的运动、木块在水面上的浮动等类似的运动，运动物体所受的力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与</a:t>
            </a:r>
            <a:r>
              <a:rPr lang="zh-CN" altLang="en-GB" sz="2800" dirty="0">
                <a:solidFill>
                  <a:srgbClr val="0000FF"/>
                </a:solidFill>
                <a:latin typeface="+mn-lt"/>
                <a:ea typeface="+mn-ea"/>
              </a:rPr>
              <a:t>弹性力相似，称为准弹性力。这种在准弹性力作用下的运动也是简谐振动。</a:t>
            </a:r>
          </a:p>
        </p:txBody>
      </p:sp>
    </p:spTree>
    <p:extLst>
      <p:ext uri="{BB962C8B-B14F-4D97-AF65-F5344CB8AC3E}">
        <p14:creationId xmlns:p14="http://schemas.microsoft.com/office/powerpoint/2010/main" val="384543485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1" grpId="0" animBg="1"/>
      <p:bldP spid="24581" grpId="0"/>
    </p:bldLst>
  </p:timing>
</p:sld>
</file>

<file path=ppt/theme/theme1.xml><?xml version="1.0" encoding="utf-8"?>
<a:theme xmlns:a="http://schemas.openxmlformats.org/drawingml/2006/main" name="1_主题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just">
          <a:defRPr sz="2800" dirty="0" smtClean="0">
            <a:solidFill>
              <a:srgbClr val="0000FF"/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主题2" id="{C3AC7DD7-08CD-4528-B442-3C16D95B7B79}" vid="{73EA3633-563A-4D69-8A83-1689627CFEB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2144</TotalTime>
  <Words>3824</Words>
  <Application>Microsoft Office PowerPoint</Application>
  <PresentationFormat>宽屏</PresentationFormat>
  <Paragraphs>786</Paragraphs>
  <Slides>61</Slides>
  <Notes>44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61</vt:i4>
      </vt:variant>
    </vt:vector>
  </HeadingPairs>
  <TitlesOfParts>
    <vt:vector size="78" baseType="lpstr">
      <vt:lpstr>Monotype Sorts</vt:lpstr>
      <vt:lpstr>等线</vt:lpstr>
      <vt:lpstr>等线 Light</vt:lpstr>
      <vt:lpstr>华文行楷</vt:lpstr>
      <vt:lpstr>楷体</vt:lpstr>
      <vt:lpstr>宋体</vt:lpstr>
      <vt:lpstr>微软雅黑</vt:lpstr>
      <vt:lpstr>Arial</vt:lpstr>
      <vt:lpstr>Calibri</vt:lpstr>
      <vt:lpstr>Cambria Math</vt:lpstr>
      <vt:lpstr>Segoe UI Semilight</vt:lpstr>
      <vt:lpstr>Symbol</vt:lpstr>
      <vt:lpstr>Times New Roman</vt:lpstr>
      <vt:lpstr>Wingdings</vt:lpstr>
      <vt:lpstr>1_主题2</vt:lpstr>
      <vt:lpstr>Equation</vt:lpstr>
      <vt:lpstr>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戴占海</dc:creator>
  <cp:lastModifiedBy>戴占海</cp:lastModifiedBy>
  <cp:revision>353</cp:revision>
  <dcterms:created xsi:type="dcterms:W3CDTF">2016-10-12T23:56:00Z</dcterms:created>
  <dcterms:modified xsi:type="dcterms:W3CDTF">2017-07-20T03:07:29Z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2052-10.1.0.5740</vt:lpwstr>
  </property>
</Properties>
</file>